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>
        <p:scale>
          <a:sx n="77" d="100"/>
          <a:sy n="77" d="100"/>
        </p:scale>
        <p:origin x="-11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07A03D-94CB-44A0-9DA5-3D4F98F9406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71B227-EC97-4EA9-8115-7D953E9C5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A03D-94CB-44A0-9DA5-3D4F98F9406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B227-EC97-4EA9-8115-7D953E9C5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A03D-94CB-44A0-9DA5-3D4F98F9406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B227-EC97-4EA9-8115-7D953E9C5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07A03D-94CB-44A0-9DA5-3D4F98F9406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71B227-EC97-4EA9-8115-7D953E9C5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07A03D-94CB-44A0-9DA5-3D4F98F9406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71B227-EC97-4EA9-8115-7D953E9C5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A03D-94CB-44A0-9DA5-3D4F98F9406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B227-EC97-4EA9-8115-7D953E9C5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A03D-94CB-44A0-9DA5-3D4F98F9406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B227-EC97-4EA9-8115-7D953E9C5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07A03D-94CB-44A0-9DA5-3D4F98F9406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71B227-EC97-4EA9-8115-7D953E9C5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A03D-94CB-44A0-9DA5-3D4F98F9406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B227-EC97-4EA9-8115-7D953E9C5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07A03D-94CB-44A0-9DA5-3D4F98F9406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71B227-EC97-4EA9-8115-7D953E9C5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07A03D-94CB-44A0-9DA5-3D4F98F9406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71B227-EC97-4EA9-8115-7D953E9C5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07A03D-94CB-44A0-9DA5-3D4F98F94060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71B227-EC97-4EA9-8115-7D953E9C5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otes.com/homework-help/what-plowmans-tale-canterbury-tale-46755" TargetMode="External"/><Relationship Id="rId2" Type="http://schemas.openxmlformats.org/officeDocument/2006/relationships/hyperlink" Target="http://www.shmoop.com/canterbury-tales-prologue/the-plowma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Copperplate Gothic Light" pitchFamily="34" charset="0"/>
              </a:rPr>
              <a:t>THE PLOWMAN’S TALE</a:t>
            </a:r>
            <a:endParaRPr lang="en-US" sz="3200" dirty="0">
              <a:solidFill>
                <a:srgbClr val="00B0F0"/>
              </a:solidFill>
              <a:latin typeface="Copperplate Gothic 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Blackadder ITC" pitchFamily="82" charset="0"/>
              </a:rPr>
              <a:t>B</a:t>
            </a:r>
            <a:r>
              <a:rPr lang="en-US" sz="4400" dirty="0" smtClean="0">
                <a:solidFill>
                  <a:srgbClr val="0070C0"/>
                </a:solidFill>
                <a:latin typeface="Blackadder ITC" pitchFamily="82" charset="0"/>
              </a:rPr>
              <a:t>y: </a:t>
            </a:r>
            <a:r>
              <a:rPr lang="en-US" sz="4400" dirty="0" err="1" smtClean="0">
                <a:solidFill>
                  <a:srgbClr val="0070C0"/>
                </a:solidFill>
                <a:latin typeface="Blackadder ITC" pitchFamily="82" charset="0"/>
              </a:rPr>
              <a:t>Uzma</a:t>
            </a:r>
            <a:r>
              <a:rPr lang="en-US" sz="4400" dirty="0" smtClean="0">
                <a:solidFill>
                  <a:srgbClr val="0070C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Blackadder ITC" pitchFamily="82" charset="0"/>
              </a:rPr>
              <a:t>Godherwala</a:t>
            </a:r>
            <a:endParaRPr lang="en-US" sz="4400" dirty="0">
              <a:solidFill>
                <a:srgbClr val="0070C0"/>
              </a:solidFill>
              <a:latin typeface="Blackadder ITC" pitchFamily="82" charset="0"/>
            </a:endParaRPr>
          </a:p>
        </p:txBody>
      </p:sp>
      <p:pic>
        <p:nvPicPr>
          <p:cNvPr id="4" name="Picture 3" descr="roadcover to canterbu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57200"/>
            <a:ext cx="3733800" cy="34537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Job description </a:t>
            </a:r>
            <a:endParaRPr lang="en-US" sz="2800" dirty="0">
              <a:solidFill>
                <a:schemeClr val="accent3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/>
              <a:t>The Plowman has to do the dirtiest jobs of the medieval world.</a:t>
            </a:r>
            <a:endParaRPr lang="en-US" dirty="0"/>
          </a:p>
        </p:txBody>
      </p:sp>
      <p:pic>
        <p:nvPicPr>
          <p:cNvPr id="4" name="Picture 3" descr="plough-190x2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533400"/>
            <a:ext cx="60960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lowman (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228600"/>
            <a:ext cx="7848600" cy="4343400"/>
          </a:xfrm>
        </p:spPr>
      </p:pic>
      <p:sp>
        <p:nvSpPr>
          <p:cNvPr id="7" name="Oval 6"/>
          <p:cNvSpPr/>
          <p:nvPr/>
        </p:nvSpPr>
        <p:spPr>
          <a:xfrm>
            <a:off x="2057400" y="4114800"/>
            <a:ext cx="51816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Plowman being ordered  by his owner, really a hard work to do.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17220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Character description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057400"/>
            <a:ext cx="6172200" cy="21336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The plowman is just a holy man.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Living a simple life of hard labor.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Plowman was the most recognizable medieval symbol of the poor and was associated with great virtue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pic>
        <p:nvPicPr>
          <p:cNvPr id="5" name="Picture 4" descr="Ploughmen_Fac_simile_of_a_Miniature_in_a_very_ancient_Anglo_Saxon_Manuscript_published_by_Shaw_with_legend_God_Spede_ye_Plough_and_send_us_Korne_en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962400"/>
            <a:ext cx="4282449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PM_1399632486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724400" y="1066800"/>
            <a:ext cx="4038600" cy="5181600"/>
          </a:xfrm>
        </p:spPr>
      </p:pic>
      <p:sp>
        <p:nvSpPr>
          <p:cNvPr id="5" name="Rounded Rectangle 4"/>
          <p:cNvSpPr/>
          <p:nvPr/>
        </p:nvSpPr>
        <p:spPr>
          <a:xfrm>
            <a:off x="152400" y="1066800"/>
            <a:ext cx="4572000" cy="457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A fair field full of folk · found I in between,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Of all manner of men · the rich and the poor,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Working and wandering · as the world </a:t>
            </a:r>
            <a:r>
              <a:rPr lang="en-US" i="1" dirty="0" err="1" smtClean="0"/>
              <a:t>asketh</a:t>
            </a:r>
            <a:r>
              <a:rPr lang="en-US" i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Some put them to plow · and played little enough,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At setting and sowing · they sweated right hard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And won that which wasters · by gluttony destroy.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Resource list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http://www.shmoop.com/canterbury-tales-prologue/the-plowman.html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514600"/>
            <a:ext cx="61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3"/>
              </a:rPr>
              <a:t>http://www.enotes.com/homework-help/what-plowmans-tale-canterbury-tale-46755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93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THE PLOWMAN’S TALE</vt:lpstr>
      <vt:lpstr>Job description </vt:lpstr>
      <vt:lpstr>PowerPoint Presentation</vt:lpstr>
      <vt:lpstr>Character description</vt:lpstr>
      <vt:lpstr>PowerPoint Presentation</vt:lpstr>
      <vt:lpstr>Resource list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PLOWMAN’S TALE</dc:title>
  <dc:creator>wagodharwala</dc:creator>
  <cp:lastModifiedBy>Chicago Public Schools</cp:lastModifiedBy>
  <cp:revision>9</cp:revision>
  <dcterms:created xsi:type="dcterms:W3CDTF">2014-10-16T16:56:12Z</dcterms:created>
  <dcterms:modified xsi:type="dcterms:W3CDTF">2014-10-22T14:51:35Z</dcterms:modified>
</cp:coreProperties>
</file>