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0" r:id="rId2"/>
    <p:sldMasterId id="2147483864" r:id="rId3"/>
    <p:sldMasterId id="2147483900" r:id="rId4"/>
    <p:sldMasterId id="2147483912" r:id="rId5"/>
    <p:sldMasterId id="2147483960" r:id="rId6"/>
    <p:sldMasterId id="2147483984" r:id="rId7"/>
    <p:sldMasterId id="2147484020" r:id="rId8"/>
    <p:sldMasterId id="2147484032" r:id="rId9"/>
  </p:sldMasterIdLst>
  <p:notesMasterIdLst>
    <p:notesMasterId r:id="rId26"/>
  </p:notesMasterIdLst>
  <p:sldIdLst>
    <p:sldId id="256" r:id="rId10"/>
    <p:sldId id="259" r:id="rId11"/>
    <p:sldId id="258" r:id="rId12"/>
    <p:sldId id="257" r:id="rId13"/>
    <p:sldId id="260" r:id="rId14"/>
    <p:sldId id="261" r:id="rId15"/>
    <p:sldId id="262" r:id="rId16"/>
    <p:sldId id="263" r:id="rId17"/>
    <p:sldId id="264" r:id="rId18"/>
    <p:sldId id="265" r:id="rId19"/>
    <p:sldId id="266" r:id="rId20"/>
    <p:sldId id="268" r:id="rId21"/>
    <p:sldId id="269" r:id="rId22"/>
    <p:sldId id="270" r:id="rId23"/>
    <p:sldId id="271" r:id="rId24"/>
    <p:sldId id="26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FF"/>
    <a:srgbClr val="FF66FF"/>
    <a:srgbClr val="A72B9E"/>
    <a:srgbClr val="66FF99"/>
    <a:srgbClr val="0E7656"/>
    <a:srgbClr val="0AD00A"/>
    <a:srgbClr val="FF3399"/>
    <a:srgbClr val="A2F33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230"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6349A-51C8-4822-9245-7482872793BD}" type="datetimeFigureOut">
              <a:rPr lang="en-US" smtClean="0"/>
              <a:pPr/>
              <a:t>12/21/2012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35D89E-9E1C-4DD4-A2DA-0997A7B48EB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935D89E-9E1C-4DD4-A2DA-0997A7B48EB5}" type="slidenum">
              <a:rPr lang="en-IN" smtClean="0"/>
              <a:pPr/>
              <a:t>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D8288ED-DA46-449E-871B-1003F22D4875}" type="datetimeFigureOut">
              <a:rPr lang="en-US" smtClean="0"/>
              <a:pPr/>
              <a:t>12/21/2012</a:t>
            </a:fld>
            <a:endParaRPr lang="en-IN"/>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IN"/>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IN"/>
          </a:p>
        </p:txBody>
      </p:sp>
      <p:sp>
        <p:nvSpPr>
          <p:cNvPr id="6" name="Slide Number Placeholder 5"/>
          <p:cNvSpPr>
            <a:spLocks noGrp="1"/>
          </p:cNvSpPr>
          <p:nvPr>
            <p:ph type="sldNum" sz="quarter" idx="12"/>
          </p:nvPr>
        </p:nvSpPr>
        <p:spPr>
          <a:xfrm>
            <a:off x="6733952" y="6555112"/>
            <a:ext cx="588336" cy="228600"/>
          </a:xfrm>
        </p:spPr>
        <p:txBody>
          <a:bodyPr/>
          <a:lstStyle>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D8288ED-DA46-449E-871B-1003F22D4875}" type="datetimeFigureOut">
              <a:rPr lang="en-US" smtClean="0"/>
              <a:pPr/>
              <a:t>12/21/2012</a:t>
            </a:fld>
            <a:endParaRPr lang="en-IN"/>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IN"/>
          </a:p>
        </p:txBody>
      </p:sp>
      <p:sp>
        <p:nvSpPr>
          <p:cNvPr id="4" name="Slide Number Placeholder 3"/>
          <p:cNvSpPr>
            <a:spLocks noGrp="1"/>
          </p:cNvSpPr>
          <p:nvPr>
            <p:ph type="sldNum" sz="quarter" idx="12"/>
          </p:nvPr>
        </p:nvSpPr>
        <p:spPr/>
        <p:txBody>
          <a:bodyPr/>
          <a:lstStyle>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07912D9E-542C-4A15-A360-A1B5C0B4579A}" type="slidenum">
              <a:rPr lang="en-IN" smtClean="0"/>
              <a:pPr/>
              <a:t>‹#›</a:t>
            </a:fld>
            <a:endParaRPr lang="en-IN"/>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p:transition spd="med" advTm="15000">
    <p:fade/>
    <p:sndAc>
      <p:stSnd>
        <p:snd r:embed="rId1" name="chimes.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IN"/>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7D8288ED-DA46-449E-871B-1003F22D4875}" type="datetimeFigureOut">
              <a:rPr lang="en-US" smtClean="0"/>
              <a:pPr/>
              <a:t>12/21/2012</a:t>
            </a:fld>
            <a:endParaRPr lang="en-IN"/>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IN"/>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a:xfrm>
            <a:off x="457200" y="6480969"/>
            <a:ext cx="4260056" cy="300831"/>
          </a:xfrm>
        </p:spPr>
        <p:txBody>
          <a:bodyPr/>
          <a:lstStyle/>
          <a:p>
            <a:endParaRPr lang="en-IN"/>
          </a:p>
        </p:txBody>
      </p:sp>
      <p:sp>
        <p:nvSpPr>
          <p:cNvPr id="6" name="Slide Number Placeholder 5"/>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a:xfrm>
            <a:off x="2619376" y="6480969"/>
            <a:ext cx="4260056" cy="300831"/>
          </a:xfrm>
        </p:spPr>
        <p:txBody>
          <a:bodyPr/>
          <a:lstStyle/>
          <a:p>
            <a:endParaRPr lang="en-IN"/>
          </a:p>
        </p:txBody>
      </p:sp>
      <p:sp>
        <p:nvSpPr>
          <p:cNvPr id="6" name="Slide Number Placeholder 5"/>
          <p:cNvSpPr>
            <a:spLocks noGrp="1"/>
          </p:cNvSpPr>
          <p:nvPr>
            <p:ph type="sldNum" sz="quarter" idx="12"/>
          </p:nvPr>
        </p:nvSpPr>
        <p:spPr>
          <a:xfrm>
            <a:off x="8451056" y="809624"/>
            <a:ext cx="502920" cy="300831"/>
          </a:xfrm>
        </p:spPr>
        <p:txBody>
          <a:bodyPr/>
          <a:lstStyle/>
          <a:p>
            <a:fld id="{07912D9E-542C-4A15-A360-A1B5C0B4579A}" type="slidenum">
              <a:rPr lang="en-IN" smtClean="0"/>
              <a:pPr/>
              <a:t>‹#›</a:t>
            </a:fld>
            <a:endParaRPr lang="en-IN"/>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transition spd="med" advTm="15000">
    <p:fade/>
    <p:sndAc>
      <p:stSnd>
        <p:snd r:embed="rId1" name="chimes.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7D8288ED-DA46-449E-871B-1003F22D4875}" type="datetimeFigureOut">
              <a:rPr lang="en-US" smtClean="0"/>
              <a:pPr/>
              <a:t>12/21/2012</a:t>
            </a:fld>
            <a:endParaRPr lang="en-IN"/>
          </a:p>
        </p:txBody>
      </p:sp>
      <p:sp>
        <p:nvSpPr>
          <p:cNvPr id="6" name="Footer Placeholder 5"/>
          <p:cNvSpPr>
            <a:spLocks noGrp="1"/>
          </p:cNvSpPr>
          <p:nvPr>
            <p:ph type="ftr" sz="quarter" idx="11"/>
          </p:nvPr>
        </p:nvSpPr>
        <p:spPr>
          <a:xfrm>
            <a:off x="457200" y="6480969"/>
            <a:ext cx="4260056" cy="301752"/>
          </a:xfrm>
        </p:spPr>
        <p:txBody>
          <a:bodyPr/>
          <a:lstStyle/>
          <a:p>
            <a:endParaRPr lang="en-IN"/>
          </a:p>
        </p:txBody>
      </p:sp>
      <p:sp>
        <p:nvSpPr>
          <p:cNvPr id="7" name="Slide Number Placeholder 6"/>
          <p:cNvSpPr>
            <a:spLocks noGrp="1"/>
          </p:cNvSpPr>
          <p:nvPr>
            <p:ph type="sldNum" sz="quarter" idx="12"/>
          </p:nvPr>
        </p:nvSpPr>
        <p:spPr>
          <a:xfrm>
            <a:off x="7589520" y="6480969"/>
            <a:ext cx="502920" cy="301752"/>
          </a:xfrm>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7D8288ED-DA46-449E-871B-1003F22D4875}" type="datetimeFigureOut">
              <a:rPr lang="en-US" smtClean="0"/>
              <a:pPr/>
              <a:t>12/21/2012</a:t>
            </a:fld>
            <a:endParaRPr lang="en-IN"/>
          </a:p>
        </p:txBody>
      </p:sp>
      <p:sp>
        <p:nvSpPr>
          <p:cNvPr id="8" name="Footer Placeholder 7"/>
          <p:cNvSpPr>
            <a:spLocks noGrp="1"/>
          </p:cNvSpPr>
          <p:nvPr>
            <p:ph type="ftr" sz="quarter" idx="11"/>
          </p:nvPr>
        </p:nvSpPr>
        <p:spPr>
          <a:xfrm>
            <a:off x="457200" y="6480969"/>
            <a:ext cx="4261104" cy="301752"/>
          </a:xfrm>
        </p:spPr>
        <p:txBody>
          <a:bodyPr/>
          <a:lstStyle/>
          <a:p>
            <a:endParaRPr lang="en-IN"/>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7D8288ED-DA46-449E-871B-1003F22D4875}" type="datetimeFigureOut">
              <a:rPr lang="en-US" smtClean="0"/>
              <a:pPr/>
              <a:t>12/21/2012</a:t>
            </a:fld>
            <a:endParaRPr lang="en-IN"/>
          </a:p>
        </p:txBody>
      </p:sp>
      <p:sp>
        <p:nvSpPr>
          <p:cNvPr id="3" name="Footer Placeholder 2"/>
          <p:cNvSpPr>
            <a:spLocks noGrp="1"/>
          </p:cNvSpPr>
          <p:nvPr>
            <p:ph type="ftr" sz="quarter" idx="11"/>
          </p:nvPr>
        </p:nvSpPr>
        <p:spPr>
          <a:xfrm>
            <a:off x="457200" y="6481890"/>
            <a:ext cx="4260056" cy="300831"/>
          </a:xfrm>
        </p:spPr>
        <p:txBody>
          <a:bodyPr/>
          <a:lstStyle/>
          <a:p>
            <a:endParaRPr lang="en-IN"/>
          </a:p>
        </p:txBody>
      </p:sp>
      <p:sp>
        <p:nvSpPr>
          <p:cNvPr id="4" name="Slide Number Placeholder 3"/>
          <p:cNvSpPr>
            <a:spLocks noGrp="1"/>
          </p:cNvSpPr>
          <p:nvPr>
            <p:ph type="sldNum" sz="quarter" idx="12"/>
          </p:nvPr>
        </p:nvSpPr>
        <p:spPr>
          <a:xfrm>
            <a:off x="7589520" y="6480969"/>
            <a:ext cx="502920" cy="301752"/>
          </a:xfrm>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7D8288ED-DA46-449E-871B-1003F22D4875}" type="datetimeFigureOut">
              <a:rPr lang="en-US" smtClean="0"/>
              <a:pPr/>
              <a:t>12/21/2012</a:t>
            </a:fld>
            <a:endParaRPr lang="en-IN"/>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IN"/>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7D8288ED-DA46-449E-871B-1003F22D4875}" type="datetimeFigureOut">
              <a:rPr lang="en-US" smtClean="0"/>
              <a:pPr/>
              <a:t>12/21/2012</a:t>
            </a:fld>
            <a:endParaRPr lang="en-IN"/>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IN"/>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20" name="Footer Placeholder 19"/>
          <p:cNvSpPr>
            <a:spLocks noGrp="1"/>
          </p:cNvSpPr>
          <p:nvPr>
            <p:ph type="ftr" sz="quarter" idx="11"/>
          </p:nvPr>
        </p:nvSpPr>
        <p:spPr/>
        <p:txBody>
          <a:bodyPr/>
          <a:lstStyle>
            <a:extLst/>
          </a:lstStyle>
          <a:p>
            <a:endParaRPr lang="en-IN"/>
          </a:p>
        </p:txBody>
      </p:sp>
      <p:sp>
        <p:nvSpPr>
          <p:cNvPr id="10" name="Slide Number Placeholder 9"/>
          <p:cNvSpPr>
            <a:spLocks noGrp="1"/>
          </p:cNvSpPr>
          <p:nvPr>
            <p:ph type="sldNum" sz="quarter" idx="12"/>
          </p:nvPr>
        </p:nvSpPr>
        <p:spPr/>
        <p:txBody>
          <a:bodyPr/>
          <a:lstStyle>
            <a:extLst/>
          </a:lstStyle>
          <a:p>
            <a:fld id="{07912D9E-542C-4A15-A360-A1B5C0B4579A}" type="slidenum">
              <a:rPr lang="en-IN" smtClean="0"/>
              <a:pPr/>
              <a:t>‹#›</a:t>
            </a:fld>
            <a:endParaRPr lang="en-IN"/>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advTm="15000">
    <p:fade/>
    <p:sndAc>
      <p:stSnd>
        <p:snd r:embed="rId1" name="chimes.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07912D9E-542C-4A15-A360-A1B5C0B4579A}" type="slidenum">
              <a:rPr lang="en-IN" smtClean="0"/>
              <a:pPr/>
              <a:t>‹#›</a:t>
            </a:fld>
            <a:endParaRPr lang="en-IN"/>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advTm="15000">
    <p:fade/>
    <p:sndAc>
      <p:stSnd>
        <p:snd r:embed="rId1" name="chimes.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07912D9E-542C-4A15-A360-A1B5C0B4579A}" type="slidenum">
              <a:rPr lang="en-IN" smtClean="0"/>
              <a:pPr/>
              <a:t>‹#›</a:t>
            </a:fld>
            <a:endParaRPr lang="en-IN"/>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advTm="15000">
    <p:fade/>
    <p:sndAc>
      <p:stSnd>
        <p:snd r:embed="rId1" name="chimes.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07912D9E-542C-4A15-A360-A1B5C0B4579A}" type="slidenum">
              <a:rPr lang="en-IN" smtClean="0"/>
              <a:pPr/>
              <a:t>‹#›</a:t>
            </a:fld>
            <a:endParaRPr lang="en-IN"/>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spd="med" advTm="15000">
    <p:fade/>
    <p:sndAc>
      <p:stSnd>
        <p:snd r:embed="rId1" name="chimes.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07912D9E-542C-4A15-A360-A1B5C0B4579A}" type="slidenum">
              <a:rPr lang="en-IN" smtClean="0"/>
              <a:pPr/>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med" advTm="15000">
    <p:fade/>
    <p:sndAc>
      <p:stSnd>
        <p:snd r:embed="rId1" name="chimes.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07912D9E-542C-4A15-A360-A1B5C0B4579A}"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transition spd="med" advTm="15000">
    <p:fade/>
    <p:sndAc>
      <p:stSnd>
        <p:snd r:embed="rId1" name="chimes.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7D8288ED-DA46-449E-871B-1003F22D4875}" type="datetimeFigureOut">
              <a:rPr lang="en-US" smtClean="0"/>
              <a:pPr/>
              <a:t>12/21/2012</a:t>
            </a:fld>
            <a:endParaRPr lang="en-IN"/>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7912D9E-542C-4A15-A360-A1B5C0B4579A}" type="slidenum">
              <a:rPr lang="en-IN" smtClean="0"/>
              <a:pPr/>
              <a:t>‹#›</a:t>
            </a:fld>
            <a:endParaRPr lang="en-IN"/>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IN"/>
          </a:p>
        </p:txBody>
      </p:sp>
    </p:spTree>
  </p:cSld>
  <p:clrMapOvr>
    <a:masterClrMapping/>
  </p:clrMapOvr>
  <p:transition spd="med" advTm="15000">
    <p:fade/>
    <p:sndAc>
      <p:stSnd>
        <p:snd r:embed="rId1" name="chimes.wav"/>
      </p:st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7D8288ED-DA46-449E-871B-1003F22D4875}" type="datetimeFigureOut">
              <a:rPr lang="en-US" smtClean="0"/>
              <a:pPr/>
              <a:t>12/21/2012</a:t>
            </a:fld>
            <a:endParaRPr lang="en-IN"/>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7912D9E-542C-4A15-A360-A1B5C0B4579A}" type="slidenum">
              <a:rPr lang="en-IN" smtClean="0"/>
              <a:pPr/>
              <a:t>‹#›</a:t>
            </a:fld>
            <a:endParaRPr lang="en-IN"/>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IN"/>
          </a:p>
        </p:txBody>
      </p:sp>
    </p:spTree>
  </p:cSld>
  <p:clrMapOvr>
    <a:masterClrMapping/>
  </p:clrMapOvr>
  <p:transition spd="med" advTm="15000">
    <p:fade/>
    <p:sndAc>
      <p:stSnd>
        <p:snd r:embed="rId1" name="chimes.wav"/>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a:xfrm>
            <a:off x="8641080" y="6514568"/>
            <a:ext cx="464288" cy="274320"/>
          </a:xfrm>
        </p:spPr>
        <p:txBody>
          <a:bodyPr/>
          <a:lstStyle>
            <a:extLst/>
          </a:lstStyle>
          <a:p>
            <a:fld id="{07912D9E-542C-4A15-A360-A1B5C0B4579A}" type="slidenum">
              <a:rPr lang="en-IN" smtClean="0"/>
              <a:pPr/>
              <a:t>‹#›</a:t>
            </a:fld>
            <a:endParaRPr lang="en-IN"/>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advTm="15000">
    <p:fad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a:xfrm>
            <a:off x="8641080" y="6514568"/>
            <a:ext cx="464288" cy="274320"/>
          </a:xfrm>
        </p:spPr>
        <p:txBody>
          <a:bodyPr/>
          <a:lstStyle>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07912D9E-542C-4A15-A360-A1B5C0B4579A}" type="slidenum">
              <a:rPr lang="en-IN" smtClean="0"/>
              <a:pPr/>
              <a:t>‹#›</a:t>
            </a:fld>
            <a:endParaRPr lang="en-IN"/>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advTm="15000">
    <p:fade/>
    <p:sndAc>
      <p:stSnd>
        <p:snd r:embed="rId1" name="chimes.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7D8288ED-DA46-449E-871B-1003F22D4875}" type="datetimeFigureOut">
              <a:rPr lang="en-US" smtClean="0"/>
              <a:pPr/>
              <a:t>12/21/2012</a:t>
            </a:fld>
            <a:endParaRPr lang="en-IN"/>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7912D9E-542C-4A15-A360-A1B5C0B4579A}" type="slidenum">
              <a:rPr lang="en-IN" smtClean="0"/>
              <a:pPr/>
              <a:t>‹#›</a:t>
            </a:fld>
            <a:endParaRPr lang="en-IN"/>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IN"/>
          </a:p>
        </p:txBody>
      </p:sp>
    </p:spTree>
  </p:cSld>
  <p:clrMapOvr>
    <a:masterClrMapping/>
  </p:clrMapOvr>
  <p:transition spd="med" advTm="15000">
    <p:fade/>
    <p:sndAc>
      <p:stSnd>
        <p:snd r:embed="rId1" name="chimes.wav"/>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7D8288ED-DA46-449E-871B-1003F22D4875}" type="datetimeFigureOut">
              <a:rPr lang="en-US" smtClean="0"/>
              <a:pPr/>
              <a:t>12/21/2012</a:t>
            </a:fld>
            <a:endParaRPr lang="en-IN"/>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7912D9E-542C-4A15-A360-A1B5C0B4579A}" type="slidenum">
              <a:rPr lang="en-IN" smtClean="0"/>
              <a:pPr/>
              <a:t>‹#›</a:t>
            </a:fld>
            <a:endParaRPr lang="en-IN"/>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IN"/>
          </a:p>
        </p:txBody>
      </p:sp>
    </p:spTree>
  </p:cSld>
  <p:clrMapOvr>
    <a:masterClrMapping/>
  </p:clrMapOvr>
  <p:transition spd="med" advTm="15000">
    <p:fade/>
    <p:sndAc>
      <p:stSnd>
        <p:snd r:embed="rId1" name="chimes.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16" name="Slide Number Placeholder 15"/>
          <p:cNvSpPr>
            <a:spLocks noGrp="1"/>
          </p:cNvSpPr>
          <p:nvPr>
            <p:ph type="sldNum" sz="quarter" idx="11"/>
          </p:nvPr>
        </p:nvSpPr>
        <p:spPr/>
        <p:txBody>
          <a:bodyPr/>
          <a:lstStyle/>
          <a:p>
            <a:fld id="{07912D9E-542C-4A15-A360-A1B5C0B4579A}" type="slidenum">
              <a:rPr lang="en-IN" smtClean="0"/>
              <a:pPr/>
              <a:t>‹#›</a:t>
            </a:fld>
            <a:endParaRPr lang="en-IN"/>
          </a:p>
        </p:txBody>
      </p:sp>
      <p:sp>
        <p:nvSpPr>
          <p:cNvPr id="17" name="Footer Placeholder 16"/>
          <p:cNvSpPr>
            <a:spLocks noGrp="1"/>
          </p:cNvSpPr>
          <p:nvPr>
            <p:ph type="ftr" sz="quarter" idx="12"/>
          </p:nvPr>
        </p:nvSpPr>
        <p:spPr/>
        <p:txBody>
          <a:bodyPr/>
          <a:lstStyle/>
          <a:p>
            <a:endParaRPr lang="en-IN"/>
          </a:p>
        </p:txBody>
      </p:sp>
    </p:spTree>
  </p:cSld>
  <p:clrMapOvr>
    <a:masterClrMapping/>
  </p:clrMapOvr>
  <p:transition spd="med" advTm="15000">
    <p:fade/>
    <p:sndAc>
      <p:stSnd>
        <p:snd r:embed="rId1" name="chimes.wav"/>
      </p:stSnd>
    </p:sndAc>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D8288ED-DA46-449E-871B-1003F22D4875}" type="datetimeFigureOut">
              <a:rPr lang="en-US" smtClean="0"/>
              <a:pPr/>
              <a:t>12/21/2012</a:t>
            </a:fld>
            <a:endParaRPr lang="en-IN"/>
          </a:p>
        </p:txBody>
      </p:sp>
      <p:sp>
        <p:nvSpPr>
          <p:cNvPr id="15" name="Slide Number Placeholder 14"/>
          <p:cNvSpPr>
            <a:spLocks noGrp="1"/>
          </p:cNvSpPr>
          <p:nvPr>
            <p:ph type="sldNum" sz="quarter" idx="15"/>
          </p:nvPr>
        </p:nvSpPr>
        <p:spPr/>
        <p:txBody>
          <a:bodyPr/>
          <a:lstStyle>
            <a:lvl1pPr algn="ctr">
              <a:defRPr/>
            </a:lvl1pPr>
          </a:lstStyle>
          <a:p>
            <a:fld id="{07912D9E-542C-4A15-A360-A1B5C0B4579A}" type="slidenum">
              <a:rPr lang="en-IN" smtClean="0"/>
              <a:pPr/>
              <a:t>‹#›</a:t>
            </a:fld>
            <a:endParaRPr lang="en-IN"/>
          </a:p>
        </p:txBody>
      </p:sp>
      <p:sp>
        <p:nvSpPr>
          <p:cNvPr id="16" name="Footer Placeholder 15"/>
          <p:cNvSpPr>
            <a:spLocks noGrp="1"/>
          </p:cNvSpPr>
          <p:nvPr>
            <p:ph type="ftr" sz="quarter" idx="16"/>
          </p:nvPr>
        </p:nvSpPr>
        <p:spPr/>
        <p:txBody>
          <a:bodyPr/>
          <a:lstStyle/>
          <a:p>
            <a:endParaRPr lang="en-IN"/>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spd="med" advTm="15000">
    <p:fade/>
    <p:sndAc>
      <p:stSnd>
        <p:snd r:embed="rId1" name="chimes.wav"/>
      </p:stSnd>
    </p:sndAc>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912D9E-542C-4A15-A360-A1B5C0B4579A}" type="slidenum">
              <a:rPr lang="en-IN" smtClean="0"/>
              <a:pPr/>
              <a:t>‹#›</a:t>
            </a:fld>
            <a:endParaRPr lang="en-IN"/>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Tm="15000">
    <p:fade/>
    <p:sndAc>
      <p:stSnd>
        <p:snd r:embed="rId1" name="chimes.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912D9E-542C-4A15-A360-A1B5C0B4579A}" type="slidenum">
              <a:rPr lang="en-IN" smtClean="0"/>
              <a:pPr/>
              <a:t>‹#›</a:t>
            </a:fld>
            <a:endParaRPr lang="en-IN"/>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advTm="15000">
    <p:fade/>
    <p:sndAc>
      <p:stSnd>
        <p:snd r:embed="rId1" name="chimes.wav"/>
      </p:stSnd>
    </p:sndAc>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7912D9E-542C-4A15-A360-A1B5C0B4579A}" type="slidenum">
              <a:rPr lang="en-IN" smtClean="0"/>
              <a:pPr/>
              <a:t>‹#›</a:t>
            </a:fld>
            <a:endParaRPr lang="en-IN"/>
          </a:p>
        </p:txBody>
      </p:sp>
      <p:sp>
        <p:nvSpPr>
          <p:cNvPr id="8" name="Footer Placeholder 7"/>
          <p:cNvSpPr>
            <a:spLocks noGrp="1"/>
          </p:cNvSpPr>
          <p:nvPr>
            <p:ph type="ftr" sz="quarter" idx="11"/>
          </p:nvPr>
        </p:nvSpPr>
        <p:spPr/>
        <p:txBody>
          <a:bodyPr/>
          <a:lstStyle/>
          <a:p>
            <a:endParaRPr lang="en-IN"/>
          </a:p>
        </p:txBody>
      </p:sp>
      <p:sp>
        <p:nvSpPr>
          <p:cNvPr id="7" name="Date Placeholder 6"/>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Tm="15000">
    <p:fade/>
    <p:sndAc>
      <p:stSnd>
        <p:snd r:embed="rId1" name="chimes.wav"/>
      </p:stSnd>
    </p:sndAc>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7912D9E-542C-4A15-A360-A1B5C0B4579A}" type="slidenum">
              <a:rPr lang="en-IN" smtClean="0"/>
              <a:pPr/>
              <a:t>‹#›</a:t>
            </a:fld>
            <a:endParaRPr lang="en-IN"/>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spd="med" advTm="15000">
    <p:fade/>
    <p:sndAc>
      <p:stSnd>
        <p:snd r:embed="rId1" name="chimes.wav"/>
      </p:stSnd>
    </p:sndAc>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D8288ED-DA46-449E-871B-1003F22D4875}" type="datetimeFigureOut">
              <a:rPr lang="en-US" smtClean="0"/>
              <a:pPr/>
              <a:t>12/21/2012</a:t>
            </a:fld>
            <a:endParaRPr lang="en-IN"/>
          </a:p>
        </p:txBody>
      </p:sp>
      <p:sp>
        <p:nvSpPr>
          <p:cNvPr id="9" name="Slide Number Placeholder 8"/>
          <p:cNvSpPr>
            <a:spLocks noGrp="1"/>
          </p:cNvSpPr>
          <p:nvPr>
            <p:ph type="sldNum" sz="quarter" idx="15"/>
          </p:nvPr>
        </p:nvSpPr>
        <p:spPr/>
        <p:txBody>
          <a:bodyPr/>
          <a:lstStyle/>
          <a:p>
            <a:fld id="{07912D9E-542C-4A15-A360-A1B5C0B4579A}" type="slidenum">
              <a:rPr lang="en-IN" smtClean="0"/>
              <a:pPr/>
              <a:t>‹#›</a:t>
            </a:fld>
            <a:endParaRPr lang="en-IN"/>
          </a:p>
        </p:txBody>
      </p:sp>
      <p:sp>
        <p:nvSpPr>
          <p:cNvPr id="10" name="Footer Placeholder 9"/>
          <p:cNvSpPr>
            <a:spLocks noGrp="1"/>
          </p:cNvSpPr>
          <p:nvPr>
            <p:ph type="ftr" sz="quarter" idx="16"/>
          </p:nvPr>
        </p:nvSpPr>
        <p:spPr/>
        <p:txBody>
          <a:bodyPr/>
          <a:lstStyle/>
          <a:p>
            <a:endParaRPr lang="en-IN"/>
          </a:p>
        </p:txBody>
      </p:sp>
    </p:spTree>
  </p:cSld>
  <p:clrMapOvr>
    <a:masterClrMapping/>
  </p:clrMapOvr>
  <p:transition spd="med" advTm="15000">
    <p:fade/>
    <p:sndAc>
      <p:stSnd>
        <p:snd r:embed="rId1" name="chimes.wav"/>
      </p:stSnd>
    </p:sndAc>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9" name="Slide Number Placeholder 8"/>
          <p:cNvSpPr>
            <a:spLocks noGrp="1"/>
          </p:cNvSpPr>
          <p:nvPr>
            <p:ph type="sldNum" sz="quarter" idx="11"/>
          </p:nvPr>
        </p:nvSpPr>
        <p:spPr/>
        <p:txBody>
          <a:bodyPr/>
          <a:lstStyle/>
          <a:p>
            <a:fld id="{07912D9E-542C-4A15-A360-A1B5C0B4579A}" type="slidenum">
              <a:rPr lang="en-IN" smtClean="0"/>
              <a:pPr/>
              <a:t>‹#›</a:t>
            </a:fld>
            <a:endParaRPr lang="en-IN"/>
          </a:p>
        </p:txBody>
      </p:sp>
      <p:sp>
        <p:nvSpPr>
          <p:cNvPr id="10" name="Footer Placeholder 9"/>
          <p:cNvSpPr>
            <a:spLocks noGrp="1"/>
          </p:cNvSpPr>
          <p:nvPr>
            <p:ph type="ftr" sz="quarter" idx="12"/>
          </p:nvPr>
        </p:nvSpPr>
        <p:spPr/>
        <p:txBody>
          <a:bodyPr/>
          <a:lstStyle/>
          <a:p>
            <a:endParaRPr lang="en-IN"/>
          </a:p>
        </p:txBody>
      </p:sp>
    </p:spTree>
  </p:cSld>
  <p:clrMapOvr>
    <a:masterClrMapping/>
  </p:clrMapOvr>
  <p:transition spd="med" advTm="15000">
    <p:fade/>
    <p:sndAc>
      <p:stSnd>
        <p:snd r:embed="rId1" name="chimes.wav"/>
      </p:stSnd>
    </p:sndAc>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D8288ED-DA46-449E-871B-1003F22D4875}" type="datetimeFigureOut">
              <a:rPr lang="en-US" smtClean="0"/>
              <a:pPr/>
              <a:t>12/21/2012</a:t>
            </a:fld>
            <a:endParaRPr lang="en-IN"/>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IN"/>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7912D9E-542C-4A15-A360-A1B5C0B4579A}"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transition spd="med">
    <p:fade/>
    <p:sndAc>
      <p:stSnd>
        <p:snd r:embed="rId1" name="chimes.wav"/>
      </p:stSnd>
    </p:sndAc>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D8288ED-DA46-449E-871B-1003F22D4875}" type="datetimeFigureOut">
              <a:rPr lang="en-US" smtClean="0"/>
              <a:pPr/>
              <a:t>12/21/2012</a:t>
            </a:fld>
            <a:endParaRPr lang="en-IN"/>
          </a:p>
        </p:txBody>
      </p:sp>
      <p:sp>
        <p:nvSpPr>
          <p:cNvPr id="9" name="Slide Number Placeholder 8"/>
          <p:cNvSpPr>
            <a:spLocks noGrp="1"/>
          </p:cNvSpPr>
          <p:nvPr>
            <p:ph type="sldNum" sz="quarter" idx="15"/>
          </p:nvPr>
        </p:nvSpPr>
        <p:spPr/>
        <p:txBody>
          <a:bodyPr rtlCol="0"/>
          <a:lstStyle/>
          <a:p>
            <a:fld id="{07912D9E-542C-4A15-A360-A1B5C0B4579A}" type="slidenum">
              <a:rPr lang="en-IN" smtClean="0"/>
              <a:pPr/>
              <a:t>‹#›</a:t>
            </a:fld>
            <a:endParaRPr lang="en-IN"/>
          </a:p>
        </p:txBody>
      </p:sp>
      <p:sp>
        <p:nvSpPr>
          <p:cNvPr id="10" name="Footer Placeholder 9"/>
          <p:cNvSpPr>
            <a:spLocks noGrp="1"/>
          </p:cNvSpPr>
          <p:nvPr>
            <p:ph type="ftr" sz="quarter" idx="16"/>
          </p:nvPr>
        </p:nvSpPr>
        <p:spPr/>
        <p:txBody>
          <a:bodyPr rtlCol="0"/>
          <a:lstStyle/>
          <a:p>
            <a:endParaRPr lang="en-IN"/>
          </a:p>
        </p:txBody>
      </p:sp>
    </p:spTree>
  </p:cSld>
  <p:clrMapOvr>
    <a:masterClrMapping/>
  </p:clrMapOvr>
  <p:transition spd="med">
    <p:fade/>
    <p:sndAc>
      <p:stSnd>
        <p:snd r:embed="rId1" name="chimes.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advTm="15000">
    <p:fade/>
    <p:sndAc>
      <p:stSnd>
        <p:snd r:embed="rId1" name="chimes.wav"/>
      </p:stSnd>
    </p:sndAc>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IN"/>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7912D9E-542C-4A15-A360-A1B5C0B4579A}"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transition spd="med">
    <p:fade/>
    <p:sndAc>
      <p:stSnd>
        <p:snd r:embed="rId1" name="chimes.wav"/>
      </p:stSnd>
    </p:sndAc>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912D9E-542C-4A15-A360-A1B5C0B4579A}" type="slidenum">
              <a:rPr lang="en-IN" smtClean="0"/>
              <a:pPr/>
              <a:t>‹#›</a:t>
            </a:fld>
            <a:endParaRPr lang="en-IN"/>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sndAc>
      <p:stSnd>
        <p:snd r:embed="rId1" name="chimes.wav"/>
      </p:stSnd>
    </p:sndAc>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7912D9E-542C-4A15-A360-A1B5C0B4579A}" type="slidenum">
              <a:rPr lang="en-IN" smtClean="0"/>
              <a:pPr/>
              <a:t>‹#›</a:t>
            </a:fld>
            <a:endParaRPr lang="en-IN"/>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fade/>
    <p:sndAc>
      <p:stSnd>
        <p:snd r:embed="rId1" name="chimes.wav"/>
      </p:stSnd>
    </p:sndAc>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D8288ED-DA46-449E-871B-1003F22D4875}" type="datetimeFigureOut">
              <a:rPr lang="en-US" smtClean="0"/>
              <a:pPr/>
              <a:t>12/21/2012</a:t>
            </a:fld>
            <a:endParaRPr lang="en-IN"/>
          </a:p>
        </p:txBody>
      </p:sp>
      <p:sp>
        <p:nvSpPr>
          <p:cNvPr id="7" name="Slide Number Placeholder 6"/>
          <p:cNvSpPr>
            <a:spLocks noGrp="1"/>
          </p:cNvSpPr>
          <p:nvPr>
            <p:ph type="sldNum" sz="quarter" idx="11"/>
          </p:nvPr>
        </p:nvSpPr>
        <p:spPr/>
        <p:txBody>
          <a:bodyPr rtlCol="0"/>
          <a:lstStyle/>
          <a:p>
            <a:fld id="{07912D9E-542C-4A15-A360-A1B5C0B4579A}" type="slidenum">
              <a:rPr lang="en-IN" smtClean="0"/>
              <a:pPr/>
              <a:t>‹#›</a:t>
            </a:fld>
            <a:endParaRPr lang="en-IN"/>
          </a:p>
        </p:txBody>
      </p:sp>
      <p:sp>
        <p:nvSpPr>
          <p:cNvPr id="8" name="Footer Placeholder 7"/>
          <p:cNvSpPr>
            <a:spLocks noGrp="1"/>
          </p:cNvSpPr>
          <p:nvPr>
            <p:ph type="ftr" sz="quarter" idx="12"/>
          </p:nvPr>
        </p:nvSpPr>
        <p:spPr/>
        <p:txBody>
          <a:bodyPr rtlCol="0"/>
          <a:lstStyle/>
          <a:p>
            <a:endParaRPr lang="en-IN"/>
          </a:p>
        </p:txBody>
      </p:sp>
    </p:spTree>
  </p:cSld>
  <p:clrMapOvr>
    <a:masterClrMapping/>
  </p:clrMapOvr>
  <p:transition spd="med">
    <p:fade/>
    <p:sndAc>
      <p:stSnd>
        <p:snd r:embed="rId1" name="chimes.wav"/>
      </p:stSnd>
    </p:sndAc>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p:fade/>
    <p:sndAc>
      <p:stSnd>
        <p:snd r:embed="rId1" name="chimes.wav"/>
      </p:stSnd>
    </p:sndAc>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D8288ED-DA46-449E-871B-1003F22D4875}" type="datetimeFigureOut">
              <a:rPr lang="en-US" smtClean="0"/>
              <a:pPr/>
              <a:t>12/21/2012</a:t>
            </a:fld>
            <a:endParaRPr lang="en-IN"/>
          </a:p>
        </p:txBody>
      </p:sp>
      <p:sp>
        <p:nvSpPr>
          <p:cNvPr id="22" name="Slide Number Placeholder 21"/>
          <p:cNvSpPr>
            <a:spLocks noGrp="1"/>
          </p:cNvSpPr>
          <p:nvPr>
            <p:ph type="sldNum" sz="quarter" idx="15"/>
          </p:nvPr>
        </p:nvSpPr>
        <p:spPr/>
        <p:txBody>
          <a:bodyPr rtlCol="0"/>
          <a:lstStyle/>
          <a:p>
            <a:fld id="{07912D9E-542C-4A15-A360-A1B5C0B4579A}" type="slidenum">
              <a:rPr lang="en-IN" smtClean="0"/>
              <a:pPr/>
              <a:t>‹#›</a:t>
            </a:fld>
            <a:endParaRPr lang="en-IN"/>
          </a:p>
        </p:txBody>
      </p:sp>
      <p:sp>
        <p:nvSpPr>
          <p:cNvPr id="23" name="Footer Placeholder 22"/>
          <p:cNvSpPr>
            <a:spLocks noGrp="1"/>
          </p:cNvSpPr>
          <p:nvPr>
            <p:ph type="ftr" sz="quarter" idx="16"/>
          </p:nvPr>
        </p:nvSpPr>
        <p:spPr/>
        <p:txBody>
          <a:bodyPr rtlCol="0"/>
          <a:lstStyle/>
          <a:p>
            <a:endParaRPr lang="en-IN"/>
          </a:p>
        </p:txBody>
      </p:sp>
    </p:spTree>
  </p:cSld>
  <p:clrMapOvr>
    <a:overrideClrMapping bg1="lt1" tx1="dk1" bg2="lt2" tx2="dk2" accent1="accent1" accent2="accent2" accent3="accent3" accent4="accent4" accent5="accent5" accent6="accent6" hlink="hlink" folHlink="folHlink"/>
  </p:clrMapOvr>
  <p:transition spd="med">
    <p:fade/>
    <p:sndAc>
      <p:stSnd>
        <p:snd r:embed="rId1" name="chimes.wav"/>
      </p:stSnd>
    </p:sndAc>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D8288ED-DA46-449E-871B-1003F22D4875}" type="datetimeFigureOut">
              <a:rPr lang="en-US" smtClean="0"/>
              <a:pPr/>
              <a:t>12/21/2012</a:t>
            </a:fld>
            <a:endParaRPr lang="en-IN"/>
          </a:p>
        </p:txBody>
      </p:sp>
      <p:sp>
        <p:nvSpPr>
          <p:cNvPr id="18" name="Slide Number Placeholder 17"/>
          <p:cNvSpPr>
            <a:spLocks noGrp="1"/>
          </p:cNvSpPr>
          <p:nvPr>
            <p:ph type="sldNum" sz="quarter" idx="11"/>
          </p:nvPr>
        </p:nvSpPr>
        <p:spPr/>
        <p:txBody>
          <a:bodyPr rtlCol="0"/>
          <a:lstStyle/>
          <a:p>
            <a:fld id="{07912D9E-542C-4A15-A360-A1B5C0B4579A}" type="slidenum">
              <a:rPr lang="en-IN" smtClean="0"/>
              <a:pPr/>
              <a:t>‹#›</a:t>
            </a:fld>
            <a:endParaRPr lang="en-IN"/>
          </a:p>
        </p:txBody>
      </p:sp>
      <p:sp>
        <p:nvSpPr>
          <p:cNvPr id="21" name="Footer Placeholder 20"/>
          <p:cNvSpPr>
            <a:spLocks noGrp="1"/>
          </p:cNvSpPr>
          <p:nvPr>
            <p:ph type="ftr" sz="quarter" idx="12"/>
          </p:nvPr>
        </p:nvSpPr>
        <p:spPr/>
        <p:txBody>
          <a:bodyPr rtlCol="0"/>
          <a:lstStyle/>
          <a:p>
            <a:endParaRPr lang="en-IN"/>
          </a:p>
        </p:txBody>
      </p:sp>
    </p:spTree>
  </p:cSld>
  <p:clrMapOvr>
    <a:masterClrMapping/>
  </p:clrMapOvr>
  <p:transition spd="med">
    <p:fade/>
    <p:sndAc>
      <p:stSnd>
        <p:snd r:embed="rId1" name="chimes.wav"/>
      </p:stSnd>
    </p:sndAc>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p:fade/>
    <p:sndAc>
      <p:stSnd>
        <p:snd r:embed="rId1" name="chimes.wav"/>
      </p:stSnd>
    </p:sndAc>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p:fade/>
    <p:sndAc>
      <p:stSnd>
        <p:snd r:embed="rId1" name="chimes.wav"/>
      </p:stSnd>
    </p:sndAc>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p:fade/>
    <p:sndAc>
      <p:stSnd>
        <p:snd r:embed="rId1" name="chimes.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07912D9E-542C-4A15-A360-A1B5C0B4579A}"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advTm="15000">
    <p:fade/>
    <p:sndAc>
      <p:stSnd>
        <p:snd r:embed="rId1" name="chimes.wav"/>
      </p:stSnd>
    </p:sndAc>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p:fade/>
    <p:sndAc>
      <p:stSnd>
        <p:snd r:embed="rId1" name="chimes.wav"/>
      </p:stSnd>
    </p:sndAc>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p:fade/>
    <p:sndAc>
      <p:stSnd>
        <p:snd r:embed="rId1" name="chimes.wav"/>
      </p:stSnd>
    </p:sndAc>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p:fade/>
    <p:sndAc>
      <p:stSnd>
        <p:snd r:embed="rId1" name="chimes.wav"/>
      </p:stSnd>
    </p:sndAc>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p:fade/>
    <p:sndAc>
      <p:stSnd>
        <p:snd r:embed="rId1" name="chimes.wav"/>
      </p:stSnd>
    </p:sndAc>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p:fade/>
    <p:sndAc>
      <p:stSnd>
        <p:snd r:embed="rId1" name="chimes.wav"/>
      </p:stSnd>
    </p:sndAc>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p:fade/>
    <p:sndAc>
      <p:stSnd>
        <p:snd r:embed="rId1" name="chimes.wav"/>
      </p:stSnd>
    </p:sndAc>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p:fade/>
    <p:sndAc>
      <p:stSnd>
        <p:snd r:embed="rId1" name="chimes.wav"/>
      </p:stSnd>
    </p:sndAc>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p:fade/>
    <p:sndAc>
      <p:stSnd>
        <p:snd r:embed="rId1" name="chimes.wav"/>
      </p:stSnd>
    </p:sndAc>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p:fade/>
    <p:sndAc>
      <p:stSnd>
        <p:snd r:embed="rId1" name="chimes.wav"/>
      </p:stSnd>
    </p:sndAc>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D8288ED-DA46-449E-871B-1003F22D4875}" type="datetimeFigureOut">
              <a:rPr lang="en-US" smtClean="0"/>
              <a:pPr/>
              <a:t>12/21/2012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912D9E-542C-4A15-A360-A1B5C0B4579A}" type="slidenum">
              <a:rPr lang="en-IN" smtClean="0"/>
              <a:pPr/>
              <a:t>‹#›</a:t>
            </a:fld>
            <a:endParaRPr lang="en-IN"/>
          </a:p>
        </p:txBody>
      </p:sp>
    </p:spTree>
  </p:cSld>
  <p:clrMapOvr>
    <a:masterClrMapping/>
  </p:clrMapOvr>
  <p:transition spd="med">
    <p:fade/>
    <p:sndAc>
      <p:stSnd>
        <p:snd r:embed="rId1" name="chimes.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audio" Target="../media/audio1.wav"/><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audio" Target="../media/audio1.wav"/><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audio" Target="../media/audio1.wav"/><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audio" Target="../media/audio1.wav"/><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audio" Target="../media/audio1.wav"/><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audio" Target="../media/audio1.wav"/><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audio" Target="../media/audio1.wav"/><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D8288ED-DA46-449E-871B-1003F22D4875}" type="datetimeFigureOut">
              <a:rPr lang="en-US" smtClean="0"/>
              <a:pPr/>
              <a:t>12/21/2012</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7912D9E-542C-4A15-A360-A1B5C0B4579A}"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advTm="15000">
    <p:fade/>
    <p:sndAc>
      <p:stSnd>
        <p:snd r:embed="rId13" name="chimes.wav"/>
      </p:stSnd>
    </p:sndAc>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D8288ED-DA46-449E-871B-1003F22D4875}" type="datetimeFigureOut">
              <a:rPr lang="en-US" smtClean="0"/>
              <a:pPr/>
              <a:t>12/21/2012</a:t>
            </a:fld>
            <a:endParaRPr lang="en-IN"/>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IN"/>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7912D9E-542C-4A15-A360-A1B5C0B4579A}"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advTm="15000">
    <p:fade/>
    <p:sndAc>
      <p:stSnd>
        <p:snd r:embed="rId13" name="chimes.wav"/>
      </p:stSnd>
    </p:sndAc>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D8288ED-DA46-449E-871B-1003F22D4875}" type="datetimeFigureOut">
              <a:rPr lang="en-US" smtClean="0"/>
              <a:pPr/>
              <a:t>12/21/2012</a:t>
            </a:fld>
            <a:endParaRPr lang="en-IN"/>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IN"/>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7912D9E-542C-4A15-A360-A1B5C0B4579A}"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spd="med" advTm="15000">
    <p:fade/>
    <p:sndAc>
      <p:stSnd>
        <p:snd r:embed="rId13" name="chimes.wav"/>
      </p:stSnd>
    </p:sndAc>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D8288ED-DA46-449E-871B-1003F22D4875}" type="datetimeFigureOut">
              <a:rPr lang="en-US" smtClean="0"/>
              <a:pPr/>
              <a:t>12/21/2012</a:t>
            </a:fld>
            <a:endParaRPr lang="en-IN"/>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IN"/>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7912D9E-542C-4A15-A360-A1B5C0B4579A}" type="slidenum">
              <a:rPr lang="en-IN" smtClean="0"/>
              <a:pPr/>
              <a:t>‹#›</a:t>
            </a:fld>
            <a:endParaRPr lang="en-IN"/>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spd="med" advTm="15000">
    <p:fade/>
    <p:sndAc>
      <p:stSnd>
        <p:snd r:embed="rId13" name="chimes.wav"/>
      </p:stSnd>
    </p:sndAc>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D8288ED-DA46-449E-871B-1003F22D4875}" type="datetimeFigureOut">
              <a:rPr lang="en-US" smtClean="0"/>
              <a:pPr/>
              <a:t>12/21/2012</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7912D9E-542C-4A15-A360-A1B5C0B4579A}"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spd="med" advTm="15000">
    <p:fade/>
    <p:sndAc>
      <p:stSnd>
        <p:snd r:embed="rId13" name="chimes.wav"/>
      </p:stSnd>
    </p:sndAc>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IN"/>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D8288ED-DA46-449E-871B-1003F22D4875}" type="datetimeFigureOut">
              <a:rPr lang="en-US" smtClean="0"/>
              <a:pPr/>
              <a:t>12/21/2012</a:t>
            </a:fld>
            <a:endParaRPr lang="en-IN"/>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7912D9E-542C-4A15-A360-A1B5C0B4579A}" type="slidenum">
              <a:rPr lang="en-IN" smtClean="0"/>
              <a:pPr/>
              <a:t>‹#›</a:t>
            </a:fld>
            <a:endParaRPr lang="en-IN"/>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spd="med" advTm="15000">
    <p:fade/>
    <p:sndAc>
      <p:stSnd>
        <p:snd r:embed="rId13" name="chimes.wav"/>
      </p:stSnd>
    </p:sndAc>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D8288ED-DA46-449E-871B-1003F22D4875}" type="datetimeFigureOut">
              <a:rPr lang="en-US" smtClean="0"/>
              <a:pPr/>
              <a:t>12/21/2012</a:t>
            </a:fld>
            <a:endParaRPr lang="en-IN"/>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IN"/>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7912D9E-542C-4A15-A360-A1B5C0B4579A}" type="slidenum">
              <a:rPr lang="en-IN" smtClean="0"/>
              <a:pPr/>
              <a:t>‹#›</a:t>
            </a:fld>
            <a:endParaRPr lang="en-IN"/>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ransition spd="med" advTm="15000">
    <p:fade/>
    <p:sndAc>
      <p:stSnd>
        <p:snd r:embed="rId13" name="chimes.wav"/>
      </p:stSnd>
    </p:sndAc>
  </p:transition>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D8288ED-DA46-449E-871B-1003F22D4875}" type="datetimeFigureOut">
              <a:rPr lang="en-US" smtClean="0"/>
              <a:pPr/>
              <a:t>12/21/2012</a:t>
            </a:fld>
            <a:endParaRPr lang="en-IN"/>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IN"/>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7912D9E-542C-4A15-A360-A1B5C0B4579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spd="med">
    <p:fade/>
    <p:sndAc>
      <p:stSnd>
        <p:snd r:embed="rId13" name="chimes.wav"/>
      </p:stSnd>
    </p:sndAc>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288ED-DA46-449E-871B-1003F22D4875}" type="datetimeFigureOut">
              <a:rPr lang="en-US" smtClean="0"/>
              <a:pPr/>
              <a:t>12/21/2012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12D9E-542C-4A15-A360-A1B5C0B4579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spd="med">
    <p:fade/>
    <p:sndAc>
      <p:stSnd>
        <p:snd r:embed="rId13" name="chimes.wav"/>
      </p:stSnd>
    </p:sndAc>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4.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3.gif"/><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chor="b">
            <a:normAutofit/>
          </a:bodyPr>
          <a:lstStyle/>
          <a:p>
            <a:pPr algn="r"/>
            <a:r>
              <a:rPr lang="en-IN" sz="2000" dirty="0" smtClean="0"/>
              <a:t>-- By Geoffrey Chaucer</a:t>
            </a:r>
            <a:endParaRPr lang="en-IN" sz="2000" dirty="0"/>
          </a:p>
        </p:txBody>
      </p:sp>
      <p:sp>
        <p:nvSpPr>
          <p:cNvPr id="12" name="Content Placeholder 11"/>
          <p:cNvSpPr>
            <a:spLocks noGrp="1"/>
          </p:cNvSpPr>
          <p:nvPr>
            <p:ph idx="1"/>
          </p:nvPr>
        </p:nvSpPr>
        <p:spPr>
          <a:xfrm>
            <a:off x="457200" y="1785926"/>
            <a:ext cx="4043362" cy="4340237"/>
          </a:xfrm>
          <a:effectLst>
            <a:glow rad="63500">
              <a:schemeClr val="accent3">
                <a:satMod val="175000"/>
                <a:alpha val="40000"/>
              </a:schemeClr>
            </a:glow>
            <a:outerShdw blurRad="57150" dist="38100" dir="5400000" algn="ctr" rotWithShape="0">
              <a:schemeClr val="accent3">
                <a:shade val="9000"/>
                <a:satMod val="105000"/>
                <a:alpha val="48000"/>
              </a:schemeClr>
            </a:outerShdw>
          </a:effectLst>
        </p:spPr>
        <p:style>
          <a:lnRef idx="1">
            <a:schemeClr val="accent3"/>
          </a:lnRef>
          <a:fillRef idx="2">
            <a:schemeClr val="accent3"/>
          </a:fillRef>
          <a:effectRef idx="1">
            <a:schemeClr val="accent3"/>
          </a:effectRef>
          <a:fontRef idx="minor">
            <a:schemeClr val="dk1"/>
          </a:fontRef>
        </p:style>
        <p:txBody>
          <a:bodyPr anchor="t">
            <a:normAutofit fontScale="70000" lnSpcReduction="20000"/>
          </a:bodyPr>
          <a:lstStyle/>
          <a:p>
            <a:pPr algn="just">
              <a:buNone/>
            </a:pPr>
            <a:r>
              <a:rPr lang="en-IN" sz="2000" i="1" dirty="0" smtClean="0">
                <a:latin typeface="Lucida Calligraphy" pitchFamily="66" charset="0"/>
              </a:rPr>
              <a:t>Introduction to the Canterbury tales:</a:t>
            </a:r>
          </a:p>
          <a:p>
            <a:pPr algn="just">
              <a:lnSpc>
                <a:spcPct val="150000"/>
              </a:lnSpc>
              <a:buNone/>
            </a:pPr>
            <a:r>
              <a:rPr lang="en-IN" sz="2000" i="1" dirty="0" smtClean="0">
                <a:latin typeface="Lucida Calligraphy" pitchFamily="66" charset="0"/>
              </a:rPr>
              <a:t>	</a:t>
            </a:r>
            <a:r>
              <a:rPr lang="en-IN" sz="2000" i="1" smtClean="0">
                <a:latin typeface="Lucida Calligraphy" pitchFamily="66" charset="0"/>
              </a:rPr>
              <a:t>	</a:t>
            </a:r>
            <a:r>
              <a:rPr lang="en-IN" sz="2000" i="1" smtClean="0">
                <a:latin typeface="Lucida Calligraphy" pitchFamily="66" charset="0"/>
              </a:rPr>
              <a:t>Once </a:t>
            </a:r>
            <a:r>
              <a:rPr lang="en-IN" sz="2000" i="1" dirty="0" smtClean="0">
                <a:latin typeface="Lucida Calligraphy" pitchFamily="66" charset="0"/>
              </a:rPr>
              <a:t>upon a time, there were near about 29 pilgrims who were going to their pilgrimage. On their way going to pilgrimage, they had a stop at the Tavern. There the Host Geoffrey Chaucer decides to join them. For the purpose of their entertainment the Host had an idea that everyone in group has to tell a tale while going on their way and everyone agrees to his idea.</a:t>
            </a:r>
          </a:p>
          <a:p>
            <a:pPr algn="just">
              <a:lnSpc>
                <a:spcPct val="150000"/>
              </a:lnSpc>
              <a:buNone/>
            </a:pPr>
            <a:r>
              <a:rPr lang="en-IN" sz="2000" i="1" dirty="0" smtClean="0">
                <a:latin typeface="Lucida Calligraphy" pitchFamily="66" charset="0"/>
              </a:rPr>
              <a:t>		Everyone tells a tale when its their turn. Now it was the Squire’s turn to tell a tale.</a:t>
            </a:r>
          </a:p>
        </p:txBody>
      </p:sp>
      <p:pic>
        <p:nvPicPr>
          <p:cNvPr id="8" name="Picture 7" descr="s16.jpg"/>
          <p:cNvPicPr>
            <a:picLocks noChangeAspect="1"/>
          </p:cNvPicPr>
          <p:nvPr/>
        </p:nvPicPr>
        <p:blipFill>
          <a:blip r:embed="rId3" cstate="print"/>
          <a:stretch>
            <a:fillRect/>
          </a:stretch>
        </p:blipFill>
        <p:spPr>
          <a:xfrm>
            <a:off x="3143240" y="571480"/>
            <a:ext cx="2724150" cy="1104920"/>
          </a:xfrm>
          <a:prstGeom prst="rect">
            <a:avLst/>
          </a:prstGeom>
          <a:ln>
            <a:noFill/>
          </a:ln>
          <a:effectLst>
            <a:glow rad="63500">
              <a:schemeClr val="accent3">
                <a:satMod val="175000"/>
                <a:alpha val="40000"/>
              </a:schemeClr>
            </a:glow>
            <a:softEdge rad="112500"/>
          </a:effectLst>
        </p:spPr>
      </p:pic>
      <p:pic>
        <p:nvPicPr>
          <p:cNvPr id="10" name="Picture 9" descr="s17.jpg"/>
          <p:cNvPicPr>
            <a:picLocks noChangeAspect="1"/>
          </p:cNvPicPr>
          <p:nvPr/>
        </p:nvPicPr>
        <p:blipFill>
          <a:blip r:embed="rId4" cstate="print"/>
          <a:stretch>
            <a:fillRect/>
          </a:stretch>
        </p:blipFill>
        <p:spPr>
          <a:xfrm>
            <a:off x="4786314" y="1857364"/>
            <a:ext cx="4143404" cy="4143404"/>
          </a:xfrm>
          <a:prstGeom prst="rect">
            <a:avLst/>
          </a:prstGeom>
          <a:effectLst>
            <a:glow rad="139700">
              <a:schemeClr val="accent3">
                <a:satMod val="175000"/>
                <a:alpha val="40000"/>
              </a:schemeClr>
            </a:glow>
          </a:effectLst>
        </p:spPr>
      </p:pic>
    </p:spTree>
  </p:cSld>
  <p:clrMapOvr>
    <a:masterClrMapping/>
  </p:clrMapOvr>
  <p:transition spd="med" advTm="1500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2">
                                            <p:bg/>
                                          </p:spTgt>
                                        </p:tgtEl>
                                        <p:attrNameLst>
                                          <p:attrName>style.visibility</p:attrName>
                                        </p:attrNameLst>
                                      </p:cBhvr>
                                      <p:to>
                                        <p:strVal val="visible"/>
                                      </p:to>
                                    </p:set>
                                    <p:animEffect transition="in" filter="fade">
                                      <p:cBhvr>
                                        <p:cTn id="11" dur="2000"/>
                                        <p:tgtEl>
                                          <p:spTgt spid="12">
                                            <p:bg/>
                                          </p:spTgt>
                                        </p:tgtEl>
                                      </p:cBhvr>
                                    </p:animEffect>
                                  </p:childTnLst>
                                </p:cTn>
                              </p:par>
                            </p:childTnLst>
                          </p:cTn>
                        </p:par>
                        <p:par>
                          <p:cTn id="12" fill="hold">
                            <p:stCondLst>
                              <p:cond delay="3500"/>
                            </p:stCondLst>
                            <p:childTnLst>
                              <p:par>
                                <p:cTn id="13" presetID="10" presetClass="entr" presetSubtype="0" fill="hold" grpId="0" nodeType="afterEffect">
                                  <p:stCondLst>
                                    <p:cond delay="2000"/>
                                  </p:stCondLst>
                                  <p:iterate type="wd">
                                    <p:tmPct val="6000"/>
                                  </p:iterate>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2000"/>
                                        <p:tgtEl>
                                          <p:spTgt spid="12">
                                            <p:txEl>
                                              <p:pRg st="0" end="0"/>
                                            </p:txEl>
                                          </p:spTgt>
                                        </p:tgtEl>
                                      </p:cBhvr>
                                    </p:animEffect>
                                  </p:childTnLst>
                                </p:cTn>
                              </p:par>
                            </p:childTnLst>
                          </p:cTn>
                        </p:par>
                        <p:par>
                          <p:cTn id="16" fill="hold">
                            <p:stCondLst>
                              <p:cond delay="8100"/>
                            </p:stCondLst>
                            <p:childTnLst>
                              <p:par>
                                <p:cTn id="17" presetID="10" presetClass="entr" presetSubtype="0" fill="hold" grpId="0" nodeType="afterEffect">
                                  <p:stCondLst>
                                    <p:cond delay="500"/>
                                  </p:stCondLst>
                                  <p:iterate type="wd">
                                    <p:tmPct val="6000"/>
                                  </p:iterate>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3000"/>
                                        <p:tgtEl>
                                          <p:spTgt spid="12">
                                            <p:txEl>
                                              <p:pRg st="1" end="1"/>
                                            </p:txEl>
                                          </p:spTgt>
                                        </p:tgtEl>
                                      </p:cBhvr>
                                    </p:animEffect>
                                  </p:childTnLst>
                                </p:cTn>
                              </p:par>
                            </p:childTnLst>
                          </p:cTn>
                        </p:par>
                        <p:par>
                          <p:cTn id="20" fill="hold">
                            <p:stCondLst>
                              <p:cond delay="24920"/>
                            </p:stCondLst>
                            <p:childTnLst>
                              <p:par>
                                <p:cTn id="21" presetID="10" presetClass="entr" presetSubtype="0" fill="hold" grpId="0" nodeType="afterEffect">
                                  <p:stCondLst>
                                    <p:cond delay="1000"/>
                                  </p:stCondLst>
                                  <p:iterate type="wd">
                                    <p:tmPct val="6000"/>
                                  </p:iterate>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fade">
                                      <p:cBhvr>
                                        <p:cTn id="23" dur="3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advAuto="100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3200" dirty="0" smtClean="0"/>
              <a:t>The Magic Ring...</a:t>
            </a:r>
            <a:endParaRPr lang="en-IN" sz="3200" dirty="0"/>
          </a:p>
        </p:txBody>
      </p:sp>
      <p:sp>
        <p:nvSpPr>
          <p:cNvPr id="3" name="Content Placeholder 2"/>
          <p:cNvSpPr>
            <a:spLocks noGrp="1"/>
          </p:cNvSpPr>
          <p:nvPr>
            <p:ph idx="1"/>
          </p:nvPr>
        </p:nvSpPr>
        <p:spPr>
          <a:xfrm>
            <a:off x="4572000" y="1714488"/>
            <a:ext cx="4114800" cy="4643470"/>
          </a:xfrm>
          <a:solidFill>
            <a:srgbClr val="FF66FF"/>
          </a:solidFill>
          <a:effectLst>
            <a:glow rad="228600">
              <a:schemeClr val="accent2">
                <a:satMod val="175000"/>
                <a:alpha val="40000"/>
              </a:schemeClr>
            </a:glow>
            <a:outerShdw blurRad="50800" dist="38100" dir="5400000" rotWithShape="0">
              <a:srgbClr val="000000">
                <a:alpha val="43137"/>
              </a:srgbClr>
            </a:outerShdw>
          </a:effectLst>
        </p:spPr>
        <p:style>
          <a:lnRef idx="0">
            <a:schemeClr val="accent5"/>
          </a:lnRef>
          <a:fillRef idx="3">
            <a:schemeClr val="accent5"/>
          </a:fillRef>
          <a:effectRef idx="3">
            <a:schemeClr val="accent5"/>
          </a:effectRef>
          <a:fontRef idx="minor">
            <a:schemeClr val="lt1"/>
          </a:fontRef>
        </p:style>
        <p:txBody>
          <a:bodyPr>
            <a:normAutofit/>
          </a:bodyPr>
          <a:lstStyle/>
          <a:p>
            <a:r>
              <a:rPr lang="en-IN" sz="2400" dirty="0" smtClean="0"/>
              <a:t>The ring was specially designed for princess </a:t>
            </a:r>
            <a:r>
              <a:rPr lang="en-IN" sz="2400" dirty="0" smtClean="0">
                <a:solidFill>
                  <a:srgbClr val="C00000"/>
                </a:solidFill>
              </a:rPr>
              <a:t>Canace</a:t>
            </a:r>
            <a:endParaRPr lang="en-IN" sz="2400" dirty="0" smtClean="0">
              <a:solidFill>
                <a:schemeClr val="tx1"/>
              </a:solidFill>
            </a:endParaRPr>
          </a:p>
          <a:p>
            <a:r>
              <a:rPr lang="en-IN" sz="2400" dirty="0" smtClean="0">
                <a:solidFill>
                  <a:schemeClr val="tx1"/>
                </a:solidFill>
              </a:rPr>
              <a:t>It had the power that when Canace had it, she could understand everything a bird says</a:t>
            </a:r>
          </a:p>
          <a:p>
            <a:r>
              <a:rPr lang="en-IN" sz="2400" dirty="0" smtClean="0">
                <a:solidFill>
                  <a:schemeClr val="tx1"/>
                </a:solidFill>
              </a:rPr>
              <a:t>It also taught the use of different medicinal herbs</a:t>
            </a:r>
          </a:p>
        </p:txBody>
      </p:sp>
      <p:pic>
        <p:nvPicPr>
          <p:cNvPr id="5" name="Picture 4" descr="Ring.jpg"/>
          <p:cNvPicPr>
            <a:picLocks noChangeAspect="1"/>
          </p:cNvPicPr>
          <p:nvPr/>
        </p:nvPicPr>
        <p:blipFill>
          <a:blip r:embed="rId3" cstate="print"/>
          <a:stretch>
            <a:fillRect/>
          </a:stretch>
        </p:blipFill>
        <p:spPr>
          <a:xfrm>
            <a:off x="357158" y="1714488"/>
            <a:ext cx="4071966" cy="4572032"/>
          </a:xfrm>
          <a:prstGeom prst="rect">
            <a:avLst/>
          </a:prstGeom>
          <a:effectLst>
            <a:glow rad="228600">
              <a:schemeClr val="accent2">
                <a:satMod val="175000"/>
                <a:alpha val="40000"/>
              </a:schemeClr>
            </a:glow>
          </a:effectLst>
        </p:spPr>
      </p:pic>
    </p:spTree>
  </p:cSld>
  <p:clrMapOvr>
    <a:masterClrMapping/>
  </p:clrMapOvr>
  <p:transition spd="med" advTm="15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lt">
                                    <p:tmAbs val="3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strips(downRight)">
                                      <p:cBhvr>
                                        <p:cTn id="18" dur="5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iterate type="wd">
                                    <p:tmPct val="6000"/>
                                  </p:iterate>
                                  <p:childTnLst>
                                    <p:set>
                                      <p:cBhvr>
                                        <p:cTn id="22" dur="1" fill="hold">
                                          <p:stCondLst>
                                            <p:cond delay="0"/>
                                          </p:stCondLst>
                                        </p:cTn>
                                        <p:tgtEl>
                                          <p:spTgt spid="3">
                                            <p:txEl>
                                              <p:pRg st="0" end="0"/>
                                            </p:txEl>
                                          </p:spTgt>
                                        </p:tgtEl>
                                        <p:attrNameLst>
                                          <p:attrName>style.visibility</p:attrName>
                                        </p:attrNameLst>
                                      </p:cBhvr>
                                      <p:to>
                                        <p:strVal val="visible"/>
                                      </p:to>
                                    </p:set>
                                    <p:animEffect transition="in" filter="strips(downRight)">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iterate type="wd">
                                    <p:tmPct val="6000"/>
                                  </p:iterate>
                                  <p:childTnLst>
                                    <p:set>
                                      <p:cBhvr>
                                        <p:cTn id="27" dur="1" fill="hold">
                                          <p:stCondLst>
                                            <p:cond delay="0"/>
                                          </p:stCondLst>
                                        </p:cTn>
                                        <p:tgtEl>
                                          <p:spTgt spid="3">
                                            <p:txEl>
                                              <p:pRg st="1" end="1"/>
                                            </p:txEl>
                                          </p:spTgt>
                                        </p:tgtEl>
                                        <p:attrNameLst>
                                          <p:attrName>style.visibility</p:attrName>
                                        </p:attrNameLst>
                                      </p:cBhvr>
                                      <p:to>
                                        <p:strVal val="visible"/>
                                      </p:to>
                                    </p:set>
                                    <p:animEffect transition="in" filter="strips(downRight)">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iterate type="wd">
                                    <p:tmPct val="6000"/>
                                  </p:iterate>
                                  <p:childTnLst>
                                    <p:set>
                                      <p:cBhvr>
                                        <p:cTn id="32" dur="1" fill="hold">
                                          <p:stCondLst>
                                            <p:cond delay="0"/>
                                          </p:stCondLst>
                                        </p:cTn>
                                        <p:tgtEl>
                                          <p:spTgt spid="3">
                                            <p:txEl>
                                              <p:pRg st="2" end="2"/>
                                            </p:txEl>
                                          </p:spTgt>
                                        </p:tgtEl>
                                        <p:attrNameLst>
                                          <p:attrName>style.visibility</p:attrName>
                                        </p:attrNameLst>
                                      </p:cBhvr>
                                      <p:to>
                                        <p:strVal val="visible"/>
                                      </p:to>
                                    </p:set>
                                    <p:animEffect transition="in" filter="strips(downRight)">
                                      <p:cBhvr>
                                        <p:cTn id="3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4114800" cy="4572000"/>
          </a:xfrm>
          <a:solidFill>
            <a:srgbClr val="00B0F0"/>
          </a:solidFill>
          <a:ln>
            <a:noFill/>
          </a:ln>
          <a:effectLst>
            <a:glow rad="228600">
              <a:schemeClr val="accent6">
                <a:satMod val="175000"/>
                <a:alpha val="40000"/>
              </a:schemeClr>
            </a:glow>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txBody>
          <a:bodyPr>
            <a:normAutofit fontScale="92500" lnSpcReduction="10000"/>
          </a:bodyPr>
          <a:lstStyle/>
          <a:p>
            <a:r>
              <a:rPr lang="en-IN" i="1" dirty="0" smtClean="0"/>
              <a:t>Canace was very excited to try that so she woke up early and went outside alone</a:t>
            </a:r>
          </a:p>
          <a:p>
            <a:r>
              <a:rPr lang="en-IN" i="1" dirty="0" smtClean="0"/>
              <a:t>In the garden while having a walk she heard a Fowl singing, she understood the word of its song perfectly as it sang.</a:t>
            </a:r>
          </a:p>
          <a:p>
            <a:r>
              <a:rPr lang="en-IN" i="1" dirty="0" smtClean="0"/>
              <a:t>Canace proceeding, heard a female falcon crying and beating herself.</a:t>
            </a:r>
            <a:endParaRPr lang="en-IN" i="1" dirty="0"/>
          </a:p>
        </p:txBody>
      </p:sp>
      <p:sp>
        <p:nvSpPr>
          <p:cNvPr id="2" name="Title 1"/>
          <p:cNvSpPr>
            <a:spLocks noGrp="1"/>
          </p:cNvSpPr>
          <p:nvPr>
            <p:ph type="title"/>
          </p:nvPr>
        </p:nvSpPr>
        <p:spPr>
          <a:noFill/>
        </p:spPr>
        <p:txBody>
          <a:bodyPr/>
          <a:lstStyle/>
          <a:p>
            <a:r>
              <a:rPr lang="en-IN" dirty="0" smtClean="0"/>
              <a:t>Next day...</a:t>
            </a:r>
            <a:endParaRPr lang="en-IN" dirty="0"/>
          </a:p>
        </p:txBody>
      </p:sp>
      <p:pic>
        <p:nvPicPr>
          <p:cNvPr id="4" name="Picture 3" descr="s10.jpg"/>
          <p:cNvPicPr>
            <a:picLocks noChangeAspect="1"/>
          </p:cNvPicPr>
          <p:nvPr/>
        </p:nvPicPr>
        <p:blipFill>
          <a:blip r:embed="rId3" cstate="print"/>
          <a:stretch>
            <a:fillRect/>
          </a:stretch>
        </p:blipFill>
        <p:spPr>
          <a:xfrm>
            <a:off x="4786314" y="1571612"/>
            <a:ext cx="4214842" cy="4500594"/>
          </a:xfrm>
          <a:prstGeom prst="rect">
            <a:avLst/>
          </a:prstGeom>
          <a:effectLst>
            <a:glow rad="228600">
              <a:schemeClr val="accent6">
                <a:satMod val="175000"/>
                <a:alpha val="40000"/>
              </a:schemeClr>
            </a:glow>
            <a:softEdge rad="635000"/>
          </a:effectLst>
        </p:spPr>
      </p:pic>
    </p:spTree>
  </p:cSld>
  <p:clrMapOvr>
    <a:masterClrMapping/>
  </p:clrMapOvr>
  <p:transition spd="med" advTm="17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70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3399FF">
                <a:alpha val="0"/>
              </a:srgbClr>
            </a:gs>
            <a:gs pos="16000">
              <a:srgbClr val="00CCCC"/>
            </a:gs>
            <a:gs pos="47000">
              <a:srgbClr val="9999FF"/>
            </a:gs>
            <a:gs pos="60001">
              <a:srgbClr val="2E6792"/>
            </a:gs>
            <a:gs pos="71001">
              <a:srgbClr val="3333CC"/>
            </a:gs>
            <a:gs pos="81000">
              <a:srgbClr val="1170FF"/>
            </a:gs>
            <a:gs pos="100000">
              <a:srgbClr val="006699"/>
            </a:gs>
          </a:gsLst>
          <a:lin ang="8100000" scaled="1"/>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The Falcon...</a:t>
            </a:r>
            <a:endParaRPr lang="en-IN" dirty="0"/>
          </a:p>
        </p:txBody>
      </p:sp>
      <p:sp>
        <p:nvSpPr>
          <p:cNvPr id="2" name="Content Placeholder 1"/>
          <p:cNvSpPr>
            <a:spLocks noGrp="1"/>
          </p:cNvSpPr>
          <p:nvPr>
            <p:ph sz="quarter" idx="1"/>
          </p:nvPr>
        </p:nvSpPr>
        <p:spPr>
          <a:xfrm>
            <a:off x="4357686" y="1571612"/>
            <a:ext cx="3757610" cy="4873752"/>
          </a:xfrm>
        </p:spPr>
        <p:style>
          <a:lnRef idx="1">
            <a:schemeClr val="accent1"/>
          </a:lnRef>
          <a:fillRef idx="2">
            <a:schemeClr val="accent1"/>
          </a:fillRef>
          <a:effectRef idx="1">
            <a:schemeClr val="accent1"/>
          </a:effectRef>
          <a:fontRef idx="minor">
            <a:schemeClr val="dk1"/>
          </a:fontRef>
        </p:style>
        <p:txBody>
          <a:bodyPr/>
          <a:lstStyle/>
          <a:p>
            <a:r>
              <a:rPr lang="en-IN" dirty="0" smtClean="0"/>
              <a:t>The female falcon was crying and beating herself</a:t>
            </a:r>
          </a:p>
          <a:p>
            <a:r>
              <a:rPr lang="en-IN" dirty="0" smtClean="0"/>
              <a:t>Canace asked why was she crying</a:t>
            </a:r>
          </a:p>
          <a:p>
            <a:r>
              <a:rPr lang="en-IN" dirty="0" smtClean="0"/>
              <a:t>The falcon crying, fell off the tree</a:t>
            </a:r>
          </a:p>
          <a:p>
            <a:r>
              <a:rPr lang="en-IN" dirty="0" smtClean="0"/>
              <a:t>Canace took her in her laps</a:t>
            </a:r>
          </a:p>
          <a:p>
            <a:r>
              <a:rPr lang="en-IN" dirty="0" smtClean="0"/>
              <a:t>The falcon begun to reveal her grieve...</a:t>
            </a:r>
          </a:p>
        </p:txBody>
      </p:sp>
      <p:pic>
        <p:nvPicPr>
          <p:cNvPr id="4" name="Picture 3" descr="s9.jpg">
            <a:hlinkClick r:id="" action="ppaction://hlinkshowjump?jump=firstslide" highlightClick="1"/>
          </p:cNvPr>
          <p:cNvPicPr>
            <a:picLocks noChangeAspect="1"/>
          </p:cNvPicPr>
          <p:nvPr/>
        </p:nvPicPr>
        <p:blipFill>
          <a:blip r:embed="rId3" cstate="print"/>
          <a:stretch>
            <a:fillRect/>
          </a:stretch>
        </p:blipFill>
        <p:spPr>
          <a:xfrm>
            <a:off x="500034" y="1428736"/>
            <a:ext cx="3245781" cy="5072074"/>
          </a:xfrm>
          <a:prstGeom prst="ellipse">
            <a:avLst/>
          </a:prstGeom>
          <a:ln w="63500" cap="rnd">
            <a:solidFill>
              <a:srgbClr val="333333"/>
            </a:solidFill>
          </a:ln>
          <a:effectLst>
            <a:glow rad="228600">
              <a:schemeClr val="accent3">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3000"/>
                                  </p:stCondLst>
                                  <p:childTnLst>
                                    <p:set>
                                      <p:cBhvr>
                                        <p:cTn id="6" dur="1" fill="hold">
                                          <p:stCondLst>
                                            <p:cond delay="0"/>
                                          </p:stCondLst>
                                        </p:cTn>
                                        <p:tgtEl>
                                          <p:spTgt spid="2">
                                            <p:bg/>
                                          </p:spTgt>
                                        </p:tgtEl>
                                        <p:attrNameLst>
                                          <p:attrName>style.visibility</p:attrName>
                                        </p:attrNameLst>
                                      </p:cBhvr>
                                      <p:to>
                                        <p:strVal val="visible"/>
                                      </p:to>
                                    </p:set>
                                    <p:anim to="" calcmode="lin" valueType="num">
                                      <p:cBhvr>
                                        <p:cTn id="7" dur="1" fill="hold"/>
                                        <p:tgtEl>
                                          <p:spTgt spid="2">
                                            <p:bg/>
                                          </p:spTgt>
                                        </p:tgtEl>
                                        <p:attrNameLst>
                                          <p:attrName/>
                                        </p:attrNameLst>
                                      </p:cBhvr>
                                    </p:anim>
                                  </p:childTnLst>
                                </p:cTn>
                              </p:par>
                            </p:childTnLst>
                          </p:cTn>
                        </p:par>
                        <p:par>
                          <p:cTn id="8" fill="hold">
                            <p:stCondLst>
                              <p:cond delay="3000"/>
                            </p:stCondLst>
                            <p:childTnLst>
                              <p:par>
                                <p:cTn id="9" presetID="24" presetClass="entr" presetSubtype="0" fill="hold" grpId="0" nodeType="afterEffect">
                                  <p:stCondLst>
                                    <p:cond delay="5000"/>
                                  </p:stCondLst>
                                  <p:childTnLst>
                                    <p:set>
                                      <p:cBhvr>
                                        <p:cTn id="10" dur="1" fill="hold">
                                          <p:stCondLst>
                                            <p:cond delay="0"/>
                                          </p:stCondLst>
                                        </p:cTn>
                                        <p:tgtEl>
                                          <p:spTgt spid="2">
                                            <p:txEl>
                                              <p:pRg st="0" end="0"/>
                                            </p:txEl>
                                          </p:spTgt>
                                        </p:tgtEl>
                                        <p:attrNameLst>
                                          <p:attrName>style.visibility</p:attrName>
                                        </p:attrNameLst>
                                      </p:cBhvr>
                                      <p:to>
                                        <p:strVal val="visible"/>
                                      </p:to>
                                    </p:set>
                                    <p:anim to="" calcmode="lin" valueType="num">
                                      <p:cBhvr>
                                        <p:cTn id="11" dur="1" fill="hold"/>
                                        <p:tgtEl>
                                          <p:spTgt spid="2">
                                            <p:txEl>
                                              <p:pRg st="0" end="0"/>
                                            </p:txEl>
                                          </p:spTgt>
                                        </p:tgtEl>
                                        <p:attrNameLst>
                                          <p:attrName/>
                                        </p:attrNameLst>
                                      </p:cBhvr>
                                    </p:anim>
                                  </p:childTnLst>
                                </p:cTn>
                              </p:par>
                            </p:childTnLst>
                          </p:cTn>
                        </p:par>
                        <p:par>
                          <p:cTn id="12" fill="hold">
                            <p:stCondLst>
                              <p:cond delay="8000"/>
                            </p:stCondLst>
                            <p:childTnLst>
                              <p:par>
                                <p:cTn id="13" presetID="24" presetClass="entr" presetSubtype="0" fill="hold" grpId="0" nodeType="afterEffect">
                                  <p:stCondLst>
                                    <p:cond delay="5000"/>
                                  </p:stCondLst>
                                  <p:childTnLst>
                                    <p:set>
                                      <p:cBhvr>
                                        <p:cTn id="14" dur="1" fill="hold">
                                          <p:stCondLst>
                                            <p:cond delay="0"/>
                                          </p:stCondLst>
                                        </p:cTn>
                                        <p:tgtEl>
                                          <p:spTgt spid="2">
                                            <p:txEl>
                                              <p:pRg st="1" end="1"/>
                                            </p:txEl>
                                          </p:spTgt>
                                        </p:tgtEl>
                                        <p:attrNameLst>
                                          <p:attrName>style.visibility</p:attrName>
                                        </p:attrNameLst>
                                      </p:cBhvr>
                                      <p:to>
                                        <p:strVal val="visible"/>
                                      </p:to>
                                    </p:set>
                                    <p:anim to="" calcmode="lin" valueType="num">
                                      <p:cBhvr>
                                        <p:cTn id="15" dur="1" fill="hold"/>
                                        <p:tgtEl>
                                          <p:spTgt spid="2">
                                            <p:txEl>
                                              <p:pRg st="1" end="1"/>
                                            </p:txEl>
                                          </p:spTgt>
                                        </p:tgtEl>
                                        <p:attrNameLst>
                                          <p:attrName/>
                                        </p:attrNameLst>
                                      </p:cBhvr>
                                    </p:anim>
                                  </p:childTnLst>
                                </p:cTn>
                              </p:par>
                            </p:childTnLst>
                          </p:cTn>
                        </p:par>
                        <p:par>
                          <p:cTn id="16" fill="hold">
                            <p:stCondLst>
                              <p:cond delay="13000"/>
                            </p:stCondLst>
                            <p:childTnLst>
                              <p:par>
                                <p:cTn id="17" presetID="24" presetClass="entr" presetSubtype="0" fill="hold" grpId="0" nodeType="afterEffect">
                                  <p:stCondLst>
                                    <p:cond delay="4500"/>
                                  </p:stCondLst>
                                  <p:childTnLst>
                                    <p:set>
                                      <p:cBhvr>
                                        <p:cTn id="18" dur="1" fill="hold">
                                          <p:stCondLst>
                                            <p:cond delay="0"/>
                                          </p:stCondLst>
                                        </p:cTn>
                                        <p:tgtEl>
                                          <p:spTgt spid="2">
                                            <p:txEl>
                                              <p:pRg st="2" end="2"/>
                                            </p:txEl>
                                          </p:spTgt>
                                        </p:tgtEl>
                                        <p:attrNameLst>
                                          <p:attrName>style.visibility</p:attrName>
                                        </p:attrNameLst>
                                      </p:cBhvr>
                                      <p:to>
                                        <p:strVal val="visible"/>
                                      </p:to>
                                    </p:set>
                                    <p:anim to="" calcmode="lin" valueType="num">
                                      <p:cBhvr>
                                        <p:cTn id="19" dur="1" fill="hold"/>
                                        <p:tgtEl>
                                          <p:spTgt spid="2">
                                            <p:txEl>
                                              <p:pRg st="2" end="2"/>
                                            </p:txEl>
                                          </p:spTgt>
                                        </p:tgtEl>
                                        <p:attrNameLst>
                                          <p:attrName/>
                                        </p:attrNameLst>
                                      </p:cBhvr>
                                    </p:anim>
                                  </p:childTnLst>
                                </p:cTn>
                              </p:par>
                            </p:childTnLst>
                          </p:cTn>
                        </p:par>
                        <p:par>
                          <p:cTn id="20" fill="hold">
                            <p:stCondLst>
                              <p:cond delay="17500"/>
                            </p:stCondLst>
                            <p:childTnLst>
                              <p:par>
                                <p:cTn id="21" presetID="24" presetClass="entr" presetSubtype="0" fill="hold" grpId="0" nodeType="afterEffect">
                                  <p:stCondLst>
                                    <p:cond delay="3000"/>
                                  </p:stCondLst>
                                  <p:childTnLst>
                                    <p:set>
                                      <p:cBhvr>
                                        <p:cTn id="22" dur="1" fill="hold">
                                          <p:stCondLst>
                                            <p:cond delay="0"/>
                                          </p:stCondLst>
                                        </p:cTn>
                                        <p:tgtEl>
                                          <p:spTgt spid="2">
                                            <p:txEl>
                                              <p:pRg st="3" end="3"/>
                                            </p:txEl>
                                          </p:spTgt>
                                        </p:tgtEl>
                                        <p:attrNameLst>
                                          <p:attrName>style.visibility</p:attrName>
                                        </p:attrNameLst>
                                      </p:cBhvr>
                                      <p:to>
                                        <p:strVal val="visible"/>
                                      </p:to>
                                    </p:set>
                                    <p:anim to="" calcmode="lin" valueType="num">
                                      <p:cBhvr>
                                        <p:cTn id="23" dur="1" fill="hold"/>
                                        <p:tgtEl>
                                          <p:spTgt spid="2">
                                            <p:txEl>
                                              <p:pRg st="3" end="3"/>
                                            </p:txEl>
                                          </p:spTgt>
                                        </p:tgtEl>
                                        <p:attrNameLst>
                                          <p:attrName/>
                                        </p:attrNameLst>
                                      </p:cBhvr>
                                    </p:anim>
                                  </p:childTnLst>
                                </p:cTn>
                              </p:par>
                            </p:childTnLst>
                          </p:cTn>
                        </p:par>
                        <p:par>
                          <p:cTn id="24" fill="hold">
                            <p:stCondLst>
                              <p:cond delay="20500"/>
                            </p:stCondLst>
                            <p:childTnLst>
                              <p:par>
                                <p:cTn id="25" presetID="24" presetClass="entr" presetSubtype="0" fill="hold" grpId="0" nodeType="afterEffect">
                                  <p:stCondLst>
                                    <p:cond delay="3000"/>
                                  </p:stCondLst>
                                  <p:childTnLst>
                                    <p:set>
                                      <p:cBhvr>
                                        <p:cTn id="26" dur="1" fill="hold">
                                          <p:stCondLst>
                                            <p:cond delay="0"/>
                                          </p:stCondLst>
                                        </p:cTn>
                                        <p:tgtEl>
                                          <p:spTgt spid="2">
                                            <p:txEl>
                                              <p:pRg st="4" end="4"/>
                                            </p:txEl>
                                          </p:spTgt>
                                        </p:tgtEl>
                                        <p:attrNameLst>
                                          <p:attrName>style.visibility</p:attrName>
                                        </p:attrNameLst>
                                      </p:cBhvr>
                                      <p:to>
                                        <p:strVal val="visible"/>
                                      </p:to>
                                    </p:set>
                                    <p:anim to="" calcmode="lin" valueType="num">
                                      <p:cBhvr>
                                        <p:cTn id="27" dur="1" fill="hold"/>
                                        <p:tgtEl>
                                          <p:spTgt spid="2">
                                            <p:txEl>
                                              <p:pRg st="4" end="4"/>
                                            </p:txEl>
                                          </p:spTgt>
                                        </p:tgtEl>
                                        <p:attrNameLst>
                                          <p:attrName/>
                                        </p:attrNameLst>
                                      </p:cBhvr>
                                    </p:anim>
                                  </p:childTnLst>
                                </p:cTn>
                              </p:par>
                            </p:childTnLst>
                          </p:cTn>
                        </p:par>
                        <p:par>
                          <p:cTn id="28" fill="hold">
                            <p:stCondLst>
                              <p:cond delay="23500"/>
                            </p:stCondLst>
                            <p:childTnLst>
                              <p:par>
                                <p:cTn id="29" presetID="24"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to="" calcmode="lin" valueType="num">
                                      <p:cBhvr>
                                        <p:cTn id="3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0000">
              <a:srgbClr val="0AD00A">
                <a:alpha val="90000"/>
              </a:srgbClr>
            </a:gs>
            <a:gs pos="50000">
              <a:srgbClr val="9CB86E"/>
            </a:gs>
            <a:gs pos="100000">
              <a:srgbClr val="156B13"/>
            </a:gs>
          </a:gsLst>
          <a:lin ang="81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pPr algn="l"/>
            <a:r>
              <a:rPr lang="en-IN" sz="3600" b="1" dirty="0" smtClean="0"/>
              <a:t>The Falcon’s tale...</a:t>
            </a:r>
            <a:endParaRPr lang="en-IN" sz="3600" b="1" dirty="0"/>
          </a:p>
        </p:txBody>
      </p:sp>
      <p:sp>
        <p:nvSpPr>
          <p:cNvPr id="3" name="Content Placeholder 2"/>
          <p:cNvSpPr>
            <a:spLocks noGrp="1"/>
          </p:cNvSpPr>
          <p:nvPr>
            <p:ph idx="1"/>
          </p:nvPr>
        </p:nvSpPr>
        <p:spPr>
          <a:xfrm>
            <a:off x="457200" y="1600200"/>
            <a:ext cx="4114800" cy="4525963"/>
          </a:xfrm>
          <a:solidFill>
            <a:srgbClr val="66FF99"/>
          </a:solidFill>
          <a:ln w="28575">
            <a:solidFill>
              <a:srgbClr val="0E7656"/>
            </a:solidFill>
          </a:ln>
          <a:effectLst>
            <a:glow rad="228600">
              <a:schemeClr val="accent3">
                <a:satMod val="175000"/>
                <a:alpha val="40000"/>
              </a:schemeClr>
            </a:glow>
          </a:effectLst>
        </p:spPr>
        <p:txBody>
          <a:bodyPr>
            <a:normAutofit fontScale="92500" lnSpcReduction="10000"/>
          </a:bodyPr>
          <a:lstStyle/>
          <a:p>
            <a:pPr algn="ctr">
              <a:buNone/>
            </a:pPr>
            <a:r>
              <a:rPr lang="en-IN" sz="2400" dirty="0" smtClean="0"/>
              <a:t>“Once upon a time there lived a male handsome falcon in my neighbourhood. Soon we both fell in love with each other. He had made many promises to me and I trusted him. When he found a new female hawk in  our neighbourhood he left me and went with her. I feel so dumb to be trusting on such a betrayer.”</a:t>
            </a:r>
          </a:p>
          <a:p>
            <a:pPr algn="ctr">
              <a:buNone/>
            </a:pPr>
            <a:r>
              <a:rPr lang="en-IN" sz="2400" dirty="0" smtClean="0"/>
              <a:t>“I want to kill myself I don’t want to live anymore.” </a:t>
            </a:r>
            <a:endParaRPr lang="en-IN" sz="2400" dirty="0"/>
          </a:p>
        </p:txBody>
      </p:sp>
      <p:pic>
        <p:nvPicPr>
          <p:cNvPr id="4" name="Picture 3" descr="033-the-falcon-and-the-hawlk-the-squires-tale.jpg"/>
          <p:cNvPicPr>
            <a:picLocks noChangeAspect="1"/>
          </p:cNvPicPr>
          <p:nvPr/>
        </p:nvPicPr>
        <p:blipFill>
          <a:blip r:embed="rId3" cstate="print"/>
          <a:stretch>
            <a:fillRect/>
          </a:stretch>
        </p:blipFill>
        <p:spPr>
          <a:xfrm>
            <a:off x="4786314" y="1571612"/>
            <a:ext cx="4143404" cy="4572032"/>
          </a:xfrm>
          <a:prstGeom prst="rect">
            <a:avLst/>
          </a:prstGeom>
        </p:spPr>
      </p:pic>
      <p:sp>
        <p:nvSpPr>
          <p:cNvPr id="9" name="TextBox 8"/>
          <p:cNvSpPr txBox="1"/>
          <p:nvPr/>
        </p:nvSpPr>
        <p:spPr>
          <a:xfrm>
            <a:off x="5214942" y="2428868"/>
            <a:ext cx="3071834" cy="369332"/>
          </a:xfrm>
          <a:prstGeom prst="rect">
            <a:avLst/>
          </a:prstGeom>
          <a:noFill/>
        </p:spPr>
        <p:txBody>
          <a:bodyPr wrap="square" rtlCol="0">
            <a:spAutoFit/>
          </a:bodyPr>
          <a:lstStyle/>
          <a:p>
            <a:r>
              <a:rPr lang="en-IN" dirty="0" smtClean="0"/>
              <a:t>Falcon &amp; Hawk</a:t>
            </a:r>
            <a:endParaRPr lang="en-IN" dirty="0"/>
          </a:p>
        </p:txBody>
      </p:sp>
    </p:spTree>
  </p:cSld>
  <p:clrMapOvr>
    <a:masterClrMapping/>
  </p:clrMapOvr>
  <p:transition spd="med">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edge">
                                      <p:cBhvr>
                                        <p:cTn id="11" dur="2000"/>
                                        <p:tgtEl>
                                          <p:spTgt spid="3">
                                            <p:bg/>
                                          </p:spTgt>
                                        </p:tgtEl>
                                      </p:cBhvr>
                                    </p:animEffect>
                                  </p:childTnLst>
                                </p:cTn>
                              </p:par>
                            </p:childTnLst>
                          </p:cTn>
                        </p:par>
                        <p:par>
                          <p:cTn id="12" fill="hold">
                            <p:stCondLst>
                              <p:cond delay="2500"/>
                            </p:stCondLst>
                            <p:childTnLst>
                              <p:par>
                                <p:cTn id="13" presetID="20"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edge">
                                      <p:cBhvr>
                                        <p:cTn id="15" dur="1000"/>
                                        <p:tgtEl>
                                          <p:spTgt spid="3">
                                            <p:txEl>
                                              <p:pRg st="0" end="0"/>
                                            </p:txEl>
                                          </p:spTgt>
                                        </p:tgtEl>
                                      </p:cBhvr>
                                    </p:animEffect>
                                  </p:childTnLst>
                                </p:cTn>
                              </p:par>
                            </p:childTnLst>
                          </p:cTn>
                        </p:par>
                        <p:par>
                          <p:cTn id="16" fill="hold">
                            <p:stCondLst>
                              <p:cond delay="27500"/>
                            </p:stCondLst>
                            <p:childTnLst>
                              <p:par>
                                <p:cTn id="17" presetID="2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edge">
                                      <p:cBhvr>
                                        <p:cTn id="19" dur="2000"/>
                                        <p:tgtEl>
                                          <p:spTgt spid="3">
                                            <p:txEl>
                                              <p:pRg st="1" end="1"/>
                                            </p:txEl>
                                          </p:spTgt>
                                        </p:tgtEl>
                                      </p:cBhvr>
                                    </p:animEffect>
                                  </p:childTnLst>
                                </p:cTn>
                              </p:par>
                            </p:childTnLst>
                          </p:cTn>
                        </p:par>
                        <p:par>
                          <p:cTn id="20" fill="hold">
                            <p:stCondLst>
                              <p:cond delay="29500"/>
                            </p:stCondLst>
                            <p:childTnLst>
                              <p:par>
                                <p:cTn id="21" presetID="1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plus(in)">
                                      <p:cBhvr>
                                        <p:cTn id="23" dur="2000"/>
                                        <p:tgtEl>
                                          <p:spTgt spid="4"/>
                                        </p:tgtEl>
                                      </p:cBhvr>
                                    </p:animEffect>
                                  </p:childTnLst>
                                </p:cTn>
                              </p:par>
                            </p:childTnLst>
                          </p:cTn>
                        </p:par>
                        <p:par>
                          <p:cTn id="24" fill="hold">
                            <p:stCondLst>
                              <p:cond delay="315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pPr algn="l"/>
            <a:r>
              <a:rPr lang="en-IN" sz="2800" i="1" dirty="0" smtClean="0">
                <a:solidFill>
                  <a:srgbClr val="C00000"/>
                </a:solidFill>
                <a:latin typeface="Arial Rounded MT Bold" pitchFamily="34" charset="0"/>
              </a:rPr>
              <a:t>At last...</a:t>
            </a:r>
            <a:endParaRPr lang="en-IN" sz="2800" i="1" dirty="0">
              <a:solidFill>
                <a:srgbClr val="C00000"/>
              </a:solidFill>
              <a:latin typeface="Arial Rounded MT Bold" pitchFamily="34" charset="0"/>
            </a:endParaRPr>
          </a:p>
        </p:txBody>
      </p:sp>
      <p:sp>
        <p:nvSpPr>
          <p:cNvPr id="3" name="Content Placeholder 2"/>
          <p:cNvSpPr>
            <a:spLocks noGrp="1"/>
          </p:cNvSpPr>
          <p:nvPr>
            <p:ph idx="1"/>
          </p:nvPr>
        </p:nvSpPr>
        <p:spPr>
          <a:xfrm>
            <a:off x="4572000" y="1600200"/>
            <a:ext cx="4114800" cy="4525963"/>
          </a:xfrm>
          <a:solidFill>
            <a:srgbClr val="FFFF99"/>
          </a:solidFill>
          <a:ln>
            <a:solidFill>
              <a:srgbClr val="C00000"/>
            </a:solidFill>
          </a:ln>
          <a:effectLst>
            <a:glow rad="228600">
              <a:schemeClr val="accent1">
                <a:satMod val="175000"/>
                <a:alpha val="40000"/>
              </a:schemeClr>
            </a:glow>
          </a:effectLst>
        </p:spPr>
        <p:txBody>
          <a:bodyPr>
            <a:normAutofit/>
          </a:bodyPr>
          <a:lstStyle/>
          <a:p>
            <a:pPr>
              <a:buFont typeface="Wingdings" pitchFamily="2" charset="2"/>
              <a:buChar char="v"/>
            </a:pPr>
            <a:r>
              <a:rPr lang="en-IN" sz="2800" dirty="0" smtClean="0">
                <a:solidFill>
                  <a:srgbClr val="FF0000"/>
                </a:solidFill>
              </a:rPr>
              <a:t>Canace healed her with the help of the herbs as guided by the ring</a:t>
            </a:r>
          </a:p>
          <a:p>
            <a:pPr>
              <a:buFont typeface="Wingdings" pitchFamily="2" charset="2"/>
              <a:buChar char="v"/>
            </a:pPr>
            <a:r>
              <a:rPr lang="en-IN" sz="2800" dirty="0" smtClean="0">
                <a:solidFill>
                  <a:srgbClr val="FF0000"/>
                </a:solidFill>
              </a:rPr>
              <a:t>Then Canace took the Falcon to her palace and kept her there.</a:t>
            </a:r>
            <a:endParaRPr lang="en-IN" sz="2800" dirty="0">
              <a:solidFill>
                <a:srgbClr val="FF0000"/>
              </a:solidFill>
            </a:endParaRPr>
          </a:p>
        </p:txBody>
      </p:sp>
      <p:pic>
        <p:nvPicPr>
          <p:cNvPr id="4" name="Picture 3" descr="s15.jpg"/>
          <p:cNvPicPr>
            <a:picLocks noChangeAspect="1"/>
          </p:cNvPicPr>
          <p:nvPr/>
        </p:nvPicPr>
        <p:blipFill>
          <a:blip r:embed="rId3" cstate="print"/>
          <a:stretch>
            <a:fillRect/>
          </a:stretch>
        </p:blipFill>
        <p:spPr>
          <a:xfrm>
            <a:off x="428596" y="1643050"/>
            <a:ext cx="3826978" cy="4444556"/>
          </a:xfrm>
          <a:prstGeom prst="rect">
            <a:avLst/>
          </a:prstGeom>
        </p:spPr>
      </p:pic>
    </p:spTree>
  </p:cSld>
  <p:clrMapOvr>
    <a:masterClrMapping/>
  </p:clrMapOvr>
  <p:transition spd="med">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2000"/>
                                        <p:tgtEl>
                                          <p:spTgt spid="3">
                                            <p:bg/>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pPr algn="l"/>
            <a:r>
              <a:rPr lang="en-IN" sz="2400" dirty="0" smtClean="0">
                <a:solidFill>
                  <a:srgbClr val="FF66FF"/>
                </a:solidFill>
                <a:latin typeface="Arnprior" pitchFamily="2" charset="0"/>
              </a:rPr>
              <a:t>Squire...</a:t>
            </a:r>
            <a:endParaRPr lang="en-IN" sz="3600" dirty="0">
              <a:solidFill>
                <a:srgbClr val="FF66FF"/>
              </a:solidFill>
              <a:latin typeface="Arnprior" pitchFamily="2" charset="0"/>
            </a:endParaRPr>
          </a:p>
        </p:txBody>
      </p:sp>
      <p:sp>
        <p:nvSpPr>
          <p:cNvPr id="3" name="Content Placeholder 2"/>
          <p:cNvSpPr>
            <a:spLocks noGrp="1"/>
          </p:cNvSpPr>
          <p:nvPr>
            <p:ph idx="1"/>
          </p:nvPr>
        </p:nvSpPr>
        <p:spPr>
          <a:xfrm>
            <a:off x="2000232" y="2143116"/>
            <a:ext cx="5543560" cy="3214710"/>
          </a:xfrm>
          <a:solidFill>
            <a:srgbClr val="FFCCFF"/>
          </a:solidFill>
        </p:spPr>
        <p:txBody>
          <a:bodyPr/>
          <a:lstStyle/>
          <a:p>
            <a:pPr algn="ctr">
              <a:buNone/>
            </a:pPr>
            <a:r>
              <a:rPr lang="en-IN" dirty="0" smtClean="0">
                <a:solidFill>
                  <a:schemeClr val="accent4">
                    <a:lumMod val="60000"/>
                    <a:lumOff val="40000"/>
                  </a:schemeClr>
                </a:solidFill>
              </a:rPr>
              <a:t>The Squire was not able to finish his tale as he was interrupt by Franklin and then annoyed by this behaviour host asked him to tell the next tale.</a:t>
            </a:r>
            <a:endParaRPr lang="en-IN" dirty="0">
              <a:solidFill>
                <a:schemeClr val="accent4">
                  <a:lumMod val="60000"/>
                  <a:lumOff val="40000"/>
                </a:schemeClr>
              </a:solidFill>
            </a:endParaRPr>
          </a:p>
        </p:txBody>
      </p:sp>
    </p:spTree>
  </p:cSld>
  <p:clrMapOvr>
    <a:masterClrMapping/>
  </p:clrMapOvr>
  <p:transition spd="med">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1000"/>
                                  </p:stCondLst>
                                  <p:iterate type="lt">
                                    <p:tmAbs val="600"/>
                                  </p:iterate>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6" name="Rectangle 15"/>
          <p:cNvSpPr/>
          <p:nvPr/>
        </p:nvSpPr>
        <p:spPr>
          <a:xfrm>
            <a:off x="2857488" y="2928934"/>
            <a:ext cx="342754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END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285720" y="6488668"/>
            <a:ext cx="8643998" cy="369332"/>
          </a:xfrm>
          <a:prstGeom prst="rect">
            <a:avLst/>
          </a:prstGeom>
          <a:noFill/>
        </p:spPr>
        <p:txBody>
          <a:bodyPr wrap="square" rtlCol="0">
            <a:spAutoFit/>
          </a:bodyPr>
          <a:lstStyle/>
          <a:p>
            <a:r>
              <a:rPr lang="en-IN" dirty="0" smtClean="0"/>
              <a:t>Source for all pictures: https://www.google.com</a:t>
            </a:r>
            <a:endParaRPr lang="en-IN" dirty="0"/>
          </a:p>
        </p:txBody>
      </p:sp>
    </p:spTree>
  </p:cSld>
  <p:clrMapOvr>
    <a:masterClrMapping/>
  </p:clrMapOvr>
  <p:transition spd="med">
    <p:fade/>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IN" dirty="0" smtClean="0">
                <a:latin typeface="Brush Script MT" pitchFamily="66" charset="0"/>
              </a:rPr>
              <a:t>The Squire</a:t>
            </a:r>
            <a:endParaRPr lang="en-IN" dirty="0">
              <a:latin typeface="Brush Script MT" pitchFamily="66" charset="0"/>
            </a:endParaRPr>
          </a:p>
        </p:txBody>
      </p:sp>
      <p:sp>
        <p:nvSpPr>
          <p:cNvPr id="3" name="Content Placeholder 2"/>
          <p:cNvSpPr>
            <a:spLocks noGrp="1"/>
          </p:cNvSpPr>
          <p:nvPr>
            <p:ph idx="1"/>
          </p:nvPr>
        </p:nvSpPr>
        <p:spPr>
          <a:xfrm>
            <a:off x="4071934" y="1285860"/>
            <a:ext cx="3643338" cy="4786346"/>
          </a:xfrm>
          <a:blipFill>
            <a:blip r:embed="rId3" cstate="print"/>
            <a:tile tx="0" ty="0" sx="100000" sy="100000" flip="none" algn="tl"/>
          </a:blipFill>
          <a:effectLst>
            <a:glow rad="228600">
              <a:schemeClr val="accent6">
                <a:satMod val="175000"/>
                <a:alpha val="40000"/>
              </a:schemeClr>
            </a:glow>
          </a:effectLst>
        </p:spPr>
        <p:txBody>
          <a:bodyPr>
            <a:noAutofit/>
          </a:bodyPr>
          <a:lstStyle/>
          <a:p>
            <a:r>
              <a:rPr lang="en-IN" sz="3200" dirty="0" smtClean="0">
                <a:solidFill>
                  <a:schemeClr val="bg2">
                    <a:lumMod val="50000"/>
                  </a:schemeClr>
                </a:solidFill>
                <a:latin typeface="Gigi" pitchFamily="82" charset="0"/>
              </a:rPr>
              <a:t>The Squire was 20 years old son of knight</a:t>
            </a:r>
          </a:p>
          <a:p>
            <a:r>
              <a:rPr lang="en-IN" sz="3200" dirty="0" smtClean="0">
                <a:solidFill>
                  <a:schemeClr val="bg2">
                    <a:lumMod val="50000"/>
                  </a:schemeClr>
                </a:solidFill>
                <a:latin typeface="Gigi" pitchFamily="82" charset="0"/>
              </a:rPr>
              <a:t>He was a young, handsome, and curly haired guy</a:t>
            </a:r>
          </a:p>
          <a:p>
            <a:r>
              <a:rPr lang="en-IN" sz="3200" dirty="0" smtClean="0">
                <a:solidFill>
                  <a:schemeClr val="bg2">
                    <a:lumMod val="50000"/>
                  </a:schemeClr>
                </a:solidFill>
                <a:latin typeface="Gigi" pitchFamily="82" charset="0"/>
              </a:rPr>
              <a:t>He loved to dance and had great passion for music</a:t>
            </a:r>
            <a:endParaRPr lang="en-IN" sz="3200" dirty="0">
              <a:solidFill>
                <a:schemeClr val="bg2">
                  <a:lumMod val="50000"/>
                </a:schemeClr>
              </a:solidFill>
              <a:latin typeface="Gigi" pitchFamily="82" charset="0"/>
            </a:endParaRPr>
          </a:p>
        </p:txBody>
      </p:sp>
      <p:pic>
        <p:nvPicPr>
          <p:cNvPr id="4" name="Picture 3" descr="squire.jpg"/>
          <p:cNvPicPr>
            <a:picLocks noChangeAspect="1"/>
          </p:cNvPicPr>
          <p:nvPr/>
        </p:nvPicPr>
        <p:blipFill>
          <a:blip r:embed="rId4" cstate="print"/>
          <a:stretch>
            <a:fillRect/>
          </a:stretch>
        </p:blipFill>
        <p:spPr>
          <a:xfrm>
            <a:off x="285720" y="1285860"/>
            <a:ext cx="3714776" cy="4786346"/>
          </a:xfrm>
          <a:prstGeom prst="rect">
            <a:avLst/>
          </a:prstGeom>
          <a:effectLst>
            <a:glow rad="228600">
              <a:schemeClr val="accent6">
                <a:satMod val="175000"/>
                <a:alpha val="40000"/>
              </a:schemeClr>
            </a:glow>
            <a:softEdge rad="317500"/>
          </a:effectLst>
        </p:spPr>
      </p:pic>
    </p:spTree>
  </p:cSld>
  <p:clrMapOvr>
    <a:masterClrMapping/>
  </p:clrMapOvr>
  <p:transition spd="med" advTm="15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12.jpg"/>
          <p:cNvPicPr>
            <a:picLocks noChangeAspect="1"/>
          </p:cNvPicPr>
          <p:nvPr/>
        </p:nvPicPr>
        <p:blipFill>
          <a:blip r:embed="rId3" cstate="print"/>
          <a:stretch>
            <a:fillRect/>
          </a:stretch>
        </p:blipFill>
        <p:spPr>
          <a:xfrm>
            <a:off x="2571736" y="214290"/>
            <a:ext cx="4229100" cy="533400"/>
          </a:xfrm>
          <a:prstGeom prst="rect">
            <a:avLst/>
          </a:prstGeom>
        </p:spPr>
      </p:pic>
      <p:sp>
        <p:nvSpPr>
          <p:cNvPr id="7" name="Title 6"/>
          <p:cNvSpPr>
            <a:spLocks noGrp="1"/>
          </p:cNvSpPr>
          <p:nvPr>
            <p:ph type="title"/>
          </p:nvPr>
        </p:nvSpPr>
        <p:spPr/>
        <p:txBody>
          <a:bodyPr anchor="b"/>
          <a:lstStyle/>
          <a:p>
            <a:r>
              <a:rPr lang="en-IN" b="1" dirty="0" smtClean="0">
                <a:effectLst/>
                <a:latin typeface="Brush Script MT" pitchFamily="66" charset="0"/>
              </a:rPr>
              <a:t>Introduction</a:t>
            </a:r>
            <a:r>
              <a:rPr lang="en-IN" dirty="0" smtClean="0">
                <a:effectLst/>
                <a:latin typeface="Brush Script MT" pitchFamily="66" charset="0"/>
              </a:rPr>
              <a:t>:</a:t>
            </a:r>
            <a:endParaRPr lang="en-IN" dirty="0">
              <a:effectLst/>
              <a:latin typeface="Brush Script MT" pitchFamily="66" charset="0"/>
            </a:endParaRPr>
          </a:p>
        </p:txBody>
      </p:sp>
      <p:sp>
        <p:nvSpPr>
          <p:cNvPr id="8" name="Content Placeholder 7"/>
          <p:cNvSpPr>
            <a:spLocks noGrp="1"/>
          </p:cNvSpPr>
          <p:nvPr>
            <p:ph idx="1"/>
          </p:nvPr>
        </p:nvSpPr>
        <p:spPr>
          <a:xfrm>
            <a:off x="457200" y="1882808"/>
            <a:ext cx="5114932" cy="4572000"/>
          </a:xfrm>
        </p:spPr>
        <p:style>
          <a:lnRef idx="1">
            <a:schemeClr val="accent4"/>
          </a:lnRef>
          <a:fillRef idx="2">
            <a:schemeClr val="accent4"/>
          </a:fillRef>
          <a:effectRef idx="1">
            <a:schemeClr val="accent4"/>
          </a:effectRef>
          <a:fontRef idx="minor">
            <a:schemeClr val="dk1"/>
          </a:fontRef>
        </p:style>
        <p:txBody>
          <a:bodyPr>
            <a:normAutofit/>
          </a:bodyPr>
          <a:lstStyle/>
          <a:p>
            <a:pPr algn="ctr">
              <a:buNone/>
            </a:pPr>
            <a:r>
              <a:rPr lang="en-IN" sz="2800" dirty="0" smtClean="0">
                <a:latin typeface="Comic Sans MS" pitchFamily="66" charset="0"/>
              </a:rPr>
              <a:t>		As Love was Squire’s favourite subject, he was asked to tell a tale on that subject.</a:t>
            </a:r>
          </a:p>
          <a:p>
            <a:pPr algn="ctr">
              <a:buNone/>
            </a:pPr>
            <a:r>
              <a:rPr lang="en-IN" sz="2800" dirty="0" smtClean="0">
                <a:latin typeface="Comic Sans MS" pitchFamily="66" charset="0"/>
              </a:rPr>
              <a:t>		His main characters were:- the Knight, King Cambuscan and his beautiful daughter Canace.</a:t>
            </a:r>
            <a:endParaRPr lang="en-IN" sz="2800" dirty="0">
              <a:latin typeface="Comic Sans MS" pitchFamily="66" charset="0"/>
            </a:endParaRPr>
          </a:p>
        </p:txBody>
      </p:sp>
      <p:pic>
        <p:nvPicPr>
          <p:cNvPr id="10" name="Picture 9" descr="love.jpg"/>
          <p:cNvPicPr>
            <a:picLocks noChangeAspect="1"/>
          </p:cNvPicPr>
          <p:nvPr/>
        </p:nvPicPr>
        <p:blipFill>
          <a:blip r:embed="rId4" cstate="print"/>
          <a:stretch>
            <a:fillRect/>
          </a:stretch>
        </p:blipFill>
        <p:spPr>
          <a:xfrm>
            <a:off x="5929322" y="1857364"/>
            <a:ext cx="2714644" cy="2214578"/>
          </a:xfrm>
          <a:prstGeom prst="rect">
            <a:avLst/>
          </a:prstGeom>
        </p:spPr>
      </p:pic>
      <p:pic>
        <p:nvPicPr>
          <p:cNvPr id="11" name="Picture 10" descr="knight.jpg"/>
          <p:cNvPicPr>
            <a:picLocks noChangeAspect="1"/>
          </p:cNvPicPr>
          <p:nvPr/>
        </p:nvPicPr>
        <p:blipFill>
          <a:blip r:embed="rId5" cstate="print"/>
          <a:stretch>
            <a:fillRect/>
          </a:stretch>
        </p:blipFill>
        <p:spPr>
          <a:xfrm>
            <a:off x="5929322" y="4071942"/>
            <a:ext cx="2714644" cy="2357454"/>
          </a:xfrm>
          <a:prstGeom prst="rect">
            <a:avLst/>
          </a:prstGeom>
        </p:spPr>
      </p:pic>
    </p:spTree>
  </p:cSld>
  <p:clrMapOvr>
    <a:masterClrMapping/>
  </p:clrMapOvr>
  <p:transition spd="med" advTm="15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1000"/>
                                  </p:stCondLst>
                                  <p:childTnLst>
                                    <p:set>
                                      <p:cBhvr>
                                        <p:cTn id="12" dur="1" fill="hold">
                                          <p:stCondLst>
                                            <p:cond delay="0"/>
                                          </p:stCondLst>
                                        </p:cTn>
                                        <p:tgtEl>
                                          <p:spTgt spid="8">
                                            <p:bg/>
                                          </p:spTgt>
                                        </p:tgtEl>
                                        <p:attrNameLst>
                                          <p:attrName>style.visibility</p:attrName>
                                        </p:attrNameLst>
                                      </p:cBhvr>
                                      <p:to>
                                        <p:strVal val="visible"/>
                                      </p:to>
                                    </p:set>
                                    <p:animEffect transition="in" filter="fade">
                                      <p:cBhvr>
                                        <p:cTn id="13" dur="500"/>
                                        <p:tgtEl>
                                          <p:spTgt spid="8">
                                            <p:bg/>
                                          </p:spTgt>
                                        </p:tgtEl>
                                      </p:cBhvr>
                                    </p:animEffect>
                                  </p:childTnLst>
                                </p:cTn>
                              </p:par>
                            </p:childTnLst>
                          </p:cTn>
                        </p:par>
                        <p:par>
                          <p:cTn id="14" fill="hold">
                            <p:stCondLst>
                              <p:cond delay="2000"/>
                            </p:stCondLst>
                            <p:childTnLst>
                              <p:par>
                                <p:cTn id="15" presetID="10" presetClass="entr" presetSubtype="0" fill="hold" grpId="0" nodeType="afterEffect">
                                  <p:stCondLst>
                                    <p:cond delay="1000"/>
                                  </p:stCondLst>
                                  <p:iterate type="lt">
                                    <p:tmPct val="10000"/>
                                  </p:iterate>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childTnLst>
                                </p:cTn>
                              </p:par>
                            </p:childTnLst>
                          </p:cTn>
                        </p:par>
                        <p:par>
                          <p:cTn id="18" fill="hold">
                            <p:stCondLst>
                              <p:cond delay="10800"/>
                            </p:stCondLst>
                            <p:childTnLst>
                              <p:par>
                                <p:cTn id="19" presetID="10" presetClass="entr" presetSubtype="0" fill="hold" grpId="0" nodeType="afterEffect">
                                  <p:stCondLst>
                                    <p:cond delay="1000"/>
                                  </p:stCondLst>
                                  <p:iterate type="lt">
                                    <p:tmPct val="10000"/>
                                  </p:iterate>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build="p" animBg="1" advAuto="100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chor="t">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IN" sz="4400" b="1" i="1" cap="small" spc="300" dirty="0" smtClean="0">
                <a:ln>
                  <a:prstDash val="solid"/>
                </a:ln>
                <a:solidFill>
                  <a:schemeClr val="bg2">
                    <a:lumMod val="50000"/>
                  </a:schemeClr>
                </a:solidFill>
                <a:effectLst>
                  <a:outerShdw blurRad="88000" dist="50800" dir="5040000" algn="tl">
                    <a:schemeClr val="accent4">
                      <a:tint val="80000"/>
                      <a:satMod val="250000"/>
                      <a:alpha val="45000"/>
                    </a:schemeClr>
                  </a:outerShdw>
                </a:effectLst>
                <a:latin typeface="Amienne" pitchFamily="82" charset="0"/>
              </a:rPr>
              <a:t>The tale begins...</a:t>
            </a:r>
            <a:endParaRPr lang="en-IN" sz="4400" b="1" i="1" cap="small" spc="300" dirty="0">
              <a:ln>
                <a:prstDash val="solid"/>
              </a:ln>
              <a:solidFill>
                <a:schemeClr val="bg2">
                  <a:lumMod val="50000"/>
                </a:schemeClr>
              </a:solidFill>
              <a:effectLst>
                <a:outerShdw blurRad="88000" dist="50800" dir="5040000" algn="tl">
                  <a:schemeClr val="accent4">
                    <a:tint val="80000"/>
                    <a:satMod val="250000"/>
                    <a:alpha val="45000"/>
                  </a:schemeClr>
                </a:outerShdw>
              </a:effectLst>
              <a:latin typeface="Amienne" pitchFamily="82" charset="0"/>
            </a:endParaRPr>
          </a:p>
        </p:txBody>
      </p:sp>
      <p:sp>
        <p:nvSpPr>
          <p:cNvPr id="12" name="Content Placeholder 11"/>
          <p:cNvSpPr>
            <a:spLocks noGrp="1"/>
          </p:cNvSpPr>
          <p:nvPr>
            <p:ph idx="1"/>
          </p:nvPr>
        </p:nvSpPr>
        <p:spPr>
          <a:xfrm>
            <a:off x="5357818" y="1428736"/>
            <a:ext cx="3565020" cy="4800600"/>
          </a:xfrm>
        </p:spPr>
        <p:style>
          <a:lnRef idx="1">
            <a:schemeClr val="accent2"/>
          </a:lnRef>
          <a:fillRef idx="2">
            <a:schemeClr val="accent2"/>
          </a:fillRef>
          <a:effectRef idx="1">
            <a:schemeClr val="accent2"/>
          </a:effectRef>
          <a:fontRef idx="minor">
            <a:schemeClr val="dk1"/>
          </a:fontRef>
        </p:style>
        <p:txBody>
          <a:bodyPr>
            <a:normAutofit/>
          </a:bodyPr>
          <a:lstStyle/>
          <a:p>
            <a:pPr>
              <a:lnSpc>
                <a:spcPct val="150000"/>
              </a:lnSpc>
              <a:buNone/>
            </a:pPr>
            <a:r>
              <a:rPr lang="en-IN" sz="2000" dirty="0" smtClean="0">
                <a:latin typeface="Lucida Calligraphy" pitchFamily="66" charset="0"/>
              </a:rPr>
              <a:t>	Long ago there lived a king named Cambuscan. He had a wife Elpheta, two sons- Algarsyf and Cambalo and a beautiful young daughter </a:t>
            </a:r>
            <a:r>
              <a:rPr lang="en-IN" sz="2000" b="1" dirty="0" smtClean="0">
                <a:solidFill>
                  <a:srgbClr val="C00000"/>
                </a:solidFill>
                <a:latin typeface="Lucida Calligraphy" pitchFamily="66" charset="0"/>
              </a:rPr>
              <a:t>Canace</a:t>
            </a:r>
            <a:r>
              <a:rPr lang="en-IN" sz="2000" dirty="0" smtClean="0">
                <a:latin typeface="Lucida Calligraphy" pitchFamily="66" charset="0"/>
              </a:rPr>
              <a:t>.</a:t>
            </a:r>
          </a:p>
        </p:txBody>
      </p:sp>
      <p:pic>
        <p:nvPicPr>
          <p:cNvPr id="4" name="Picture 3" descr="s8.jpg"/>
          <p:cNvPicPr>
            <a:picLocks noChangeAspect="1"/>
          </p:cNvPicPr>
          <p:nvPr/>
        </p:nvPicPr>
        <p:blipFill>
          <a:blip r:embed="rId3" cstate="print"/>
          <a:stretch>
            <a:fillRect/>
          </a:stretch>
        </p:blipFill>
        <p:spPr>
          <a:xfrm>
            <a:off x="1500166" y="1500174"/>
            <a:ext cx="3436926" cy="4794248"/>
          </a:xfrm>
          <a:prstGeom prst="rect">
            <a:avLst/>
          </a:prstGeom>
        </p:spPr>
      </p:pic>
    </p:spTree>
  </p:cSld>
  <p:clrMapOvr>
    <a:masterClrMapping/>
  </p:clrMapOvr>
  <p:transition spd="med" advTm="15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 presetClass="entr" presetSubtype="5" fill="hold" grpId="0" nodeType="clickEffect">
                                  <p:stCondLst>
                                    <p:cond delay="0"/>
                                  </p:stCondLst>
                                  <p:childTnLst>
                                    <p:set>
                                      <p:cBhvr>
                                        <p:cTn id="15" dur="1" fill="hold">
                                          <p:stCondLst>
                                            <p:cond delay="0"/>
                                          </p:stCondLst>
                                        </p:cTn>
                                        <p:tgtEl>
                                          <p:spTgt spid="12">
                                            <p:bg/>
                                          </p:spTgt>
                                        </p:tgtEl>
                                        <p:attrNameLst>
                                          <p:attrName>style.visibility</p:attrName>
                                        </p:attrNameLst>
                                      </p:cBhvr>
                                      <p:to>
                                        <p:strVal val="visible"/>
                                      </p:to>
                                    </p:set>
                                    <p:animEffect transition="in" filter="checkerboard(down)">
                                      <p:cBhvr>
                                        <p:cTn id="16" dur="500"/>
                                        <p:tgtEl>
                                          <p:spTgt spid="12">
                                            <p:bg/>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5" fill="hold" grpId="0" nodeType="clickEffect">
                                  <p:stCondLst>
                                    <p:cond delay="0"/>
                                  </p:stCondLst>
                                  <p:iterate type="wd">
                                    <p:tmPct val="10000"/>
                                  </p:iterate>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checkerboard(down)">
                                      <p:cBhvr>
                                        <p:cTn id="21"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12"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pPr algn="l"/>
            <a:r>
              <a:rPr lang="en-IN" sz="6000" dirty="0" smtClean="0">
                <a:solidFill>
                  <a:srgbClr val="FFFF00"/>
                </a:solidFill>
                <a:latin typeface="Amienne" pitchFamily="82" charset="0"/>
              </a:rPr>
              <a:t>Ides of March....</a:t>
            </a:r>
            <a:endParaRPr lang="en-IN" sz="6000" dirty="0">
              <a:solidFill>
                <a:srgbClr val="FFFF00"/>
              </a:solidFill>
              <a:latin typeface="Amienne" pitchFamily="82" charset="0"/>
            </a:endParaRPr>
          </a:p>
        </p:txBody>
      </p:sp>
      <p:sp>
        <p:nvSpPr>
          <p:cNvPr id="3" name="Content Placeholder 2"/>
          <p:cNvSpPr>
            <a:spLocks noGrp="1"/>
          </p:cNvSpPr>
          <p:nvPr>
            <p:ph idx="1"/>
          </p:nvPr>
        </p:nvSpPr>
        <p:spPr>
          <a:xfrm>
            <a:off x="457200" y="1600200"/>
            <a:ext cx="4400552" cy="4709160"/>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ctr">
              <a:buNone/>
            </a:pPr>
            <a:r>
              <a:rPr lang="en-IN" sz="2400" b="1" i="1" dirty="0" smtClean="0">
                <a:solidFill>
                  <a:srgbClr val="002060"/>
                </a:solidFill>
                <a:latin typeface="Baskerville Old Face" pitchFamily="18" charset="0"/>
              </a:rPr>
              <a:t>	</a:t>
            </a:r>
            <a:r>
              <a:rPr lang="en-IN" sz="2600" b="1" i="1" dirty="0" smtClean="0">
                <a:solidFill>
                  <a:srgbClr val="002060"/>
                </a:solidFill>
                <a:latin typeface="Baskerville Old Face" pitchFamily="18" charset="0"/>
              </a:rPr>
              <a:t>On Ides of March (march 15</a:t>
            </a:r>
            <a:r>
              <a:rPr lang="en-IN" sz="2600" b="1" i="1" baseline="30000" dirty="0" smtClean="0">
                <a:solidFill>
                  <a:srgbClr val="002060"/>
                </a:solidFill>
                <a:latin typeface="Baskerville Old Face" pitchFamily="18" charset="0"/>
              </a:rPr>
              <a:t>th</a:t>
            </a:r>
            <a:r>
              <a:rPr lang="en-IN" sz="2600" b="1" i="1" dirty="0" smtClean="0">
                <a:solidFill>
                  <a:srgbClr val="002060"/>
                </a:solidFill>
                <a:latin typeface="Baskerville Old Face" pitchFamily="18" charset="0"/>
              </a:rPr>
              <a:t>) it was king Cambuscan’s birthday. In this honor, he declared a feast all over his land. During the feast there came in a knight riding on a brass horse, holding a mirror and wearing a ring in his thumb and on his side a sword was hanging</a:t>
            </a:r>
            <a:endParaRPr lang="en-IN" sz="2600" b="1" i="1" dirty="0">
              <a:solidFill>
                <a:srgbClr val="002060"/>
              </a:solidFill>
              <a:latin typeface="Baskerville Old Face" pitchFamily="18" charset="0"/>
            </a:endParaRPr>
          </a:p>
        </p:txBody>
      </p:sp>
      <p:pic>
        <p:nvPicPr>
          <p:cNvPr id="5" name="Picture 4" descr="s7.jpg"/>
          <p:cNvPicPr>
            <a:picLocks noChangeAspect="1"/>
          </p:cNvPicPr>
          <p:nvPr/>
        </p:nvPicPr>
        <p:blipFill>
          <a:blip r:embed="rId3" cstate="print"/>
          <a:stretch>
            <a:fillRect/>
          </a:stretch>
        </p:blipFill>
        <p:spPr>
          <a:xfrm>
            <a:off x="5143504" y="1643050"/>
            <a:ext cx="3714776" cy="4572032"/>
          </a:xfrm>
          <a:prstGeom prst="rect">
            <a:avLst/>
          </a:prstGeom>
          <a:ln>
            <a:noFill/>
          </a:ln>
          <a:effectLst>
            <a:glow rad="228600">
              <a:schemeClr val="accent1">
                <a:satMod val="175000"/>
                <a:alpha val="40000"/>
              </a:schemeClr>
            </a:glow>
            <a:softEdge rad="112500"/>
          </a:effectLst>
        </p:spPr>
      </p:pic>
    </p:spTree>
  </p:cSld>
  <p:clrMapOvr>
    <a:masterClrMapping/>
  </p:clrMapOvr>
  <p:transition spd="med" advTm="15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p:cTn id="19" dur="1000" fill="hold"/>
                                        <p:tgtEl>
                                          <p:spTgt spid="3">
                                            <p:bg/>
                                          </p:spTgt>
                                        </p:tgtEl>
                                        <p:attrNameLst>
                                          <p:attrName>ppt_w</p:attrName>
                                        </p:attrNameLst>
                                      </p:cBhvr>
                                      <p:tavLst>
                                        <p:tav tm="0">
                                          <p:val>
                                            <p:fltVal val="0"/>
                                          </p:val>
                                        </p:tav>
                                        <p:tav tm="100000">
                                          <p:val>
                                            <p:strVal val="#ppt_w"/>
                                          </p:val>
                                        </p:tav>
                                      </p:tavLst>
                                    </p:anim>
                                    <p:anim calcmode="lin" valueType="num">
                                      <p:cBhvr>
                                        <p:cTn id="20" dur="1000" fill="hold"/>
                                        <p:tgtEl>
                                          <p:spTgt spid="3">
                                            <p:bg/>
                                          </p:spTgt>
                                        </p:tgtEl>
                                        <p:attrNameLst>
                                          <p:attrName>ppt_h</p:attrName>
                                        </p:attrNameLst>
                                      </p:cBhvr>
                                      <p:tavLst>
                                        <p:tav tm="0">
                                          <p:val>
                                            <p:fltVal val="0"/>
                                          </p:val>
                                        </p:tav>
                                        <p:tav tm="100000">
                                          <p:val>
                                            <p:strVal val="#ppt_h"/>
                                          </p:val>
                                        </p:tav>
                                      </p:tavLst>
                                    </p:anim>
                                    <p:animEffect transition="in" filter="fade">
                                      <p:cBhvr>
                                        <p:cTn id="21" dur="1000"/>
                                        <p:tgtEl>
                                          <p:spTgt spid="3">
                                            <p:bg/>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iterate type="lt">
                                    <p:tmPct val="10000"/>
                                  </p:iterate>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p:cTn id="2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4400" dirty="0" smtClean="0">
                <a:latin typeface="Informal Roman" pitchFamily="66" charset="0"/>
              </a:rPr>
              <a:t>Knight</a:t>
            </a:r>
            <a:r>
              <a:rPr lang="en-IN" sz="2800" dirty="0" smtClean="0">
                <a:latin typeface="Informal Roman" pitchFamily="66" charset="0"/>
              </a:rPr>
              <a:t> ...</a:t>
            </a:r>
            <a:endParaRPr lang="en-IN" dirty="0">
              <a:latin typeface="Informal Roman" pitchFamily="66" charset="0"/>
            </a:endParaRPr>
          </a:p>
        </p:txBody>
      </p:sp>
      <p:sp>
        <p:nvSpPr>
          <p:cNvPr id="3" name="Content Placeholder 2"/>
          <p:cNvSpPr>
            <a:spLocks noGrp="1"/>
          </p:cNvSpPr>
          <p:nvPr>
            <p:ph idx="1"/>
          </p:nvPr>
        </p:nvSpPr>
        <p:spPr>
          <a:xfrm>
            <a:off x="4429124" y="1646237"/>
            <a:ext cx="4257676" cy="4211655"/>
          </a:xfrm>
          <a:effectLst>
            <a:glow rad="228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a:normAutofit fontScale="55000" lnSpcReduction="20000"/>
          </a:bodyPr>
          <a:lstStyle/>
          <a:p>
            <a:pPr>
              <a:lnSpc>
                <a:spcPct val="150000"/>
              </a:lnSpc>
            </a:pPr>
            <a:r>
              <a:rPr lang="en-IN" sz="4500" dirty="0" smtClean="0">
                <a:solidFill>
                  <a:srgbClr val="FFFF99"/>
                </a:solidFill>
                <a:latin typeface="Pristina" pitchFamily="66" charset="0"/>
              </a:rPr>
              <a:t>He was sent by the kings of Arabia and India</a:t>
            </a:r>
          </a:p>
          <a:p>
            <a:pPr>
              <a:lnSpc>
                <a:spcPct val="150000"/>
              </a:lnSpc>
            </a:pPr>
            <a:r>
              <a:rPr lang="en-IN" sz="4500" dirty="0" smtClean="0">
                <a:solidFill>
                  <a:srgbClr val="FFFF99"/>
                </a:solidFill>
                <a:latin typeface="Pristina" pitchFamily="66" charset="0"/>
              </a:rPr>
              <a:t>He greeted everyone in the hall</a:t>
            </a:r>
          </a:p>
          <a:p>
            <a:pPr>
              <a:lnSpc>
                <a:spcPct val="150000"/>
              </a:lnSpc>
            </a:pPr>
            <a:r>
              <a:rPr lang="en-IN" sz="4500" dirty="0" smtClean="0">
                <a:solidFill>
                  <a:srgbClr val="FFFF99"/>
                </a:solidFill>
                <a:latin typeface="Pristina" pitchFamily="66" charset="0"/>
              </a:rPr>
              <a:t>Then he presented the gifts sent by Indian and Arabian kings</a:t>
            </a:r>
          </a:p>
          <a:p>
            <a:pPr>
              <a:lnSpc>
                <a:spcPct val="150000"/>
              </a:lnSpc>
            </a:pPr>
            <a:r>
              <a:rPr lang="en-IN" sz="4500" dirty="0" smtClean="0">
                <a:solidFill>
                  <a:srgbClr val="FFFF99"/>
                </a:solidFill>
                <a:latin typeface="Pristina" pitchFamily="66" charset="0"/>
              </a:rPr>
              <a:t>The gifts were: - a brass horse, a magical mirror, a magical ring and a magical sword.</a:t>
            </a:r>
          </a:p>
          <a:p>
            <a:endParaRPr lang="en-IN" sz="2800" dirty="0">
              <a:solidFill>
                <a:schemeClr val="bg2">
                  <a:lumMod val="60000"/>
                  <a:lumOff val="40000"/>
                </a:schemeClr>
              </a:solidFill>
              <a:latin typeface="Pristina" pitchFamily="66" charset="0"/>
            </a:endParaRPr>
          </a:p>
        </p:txBody>
      </p:sp>
      <p:pic>
        <p:nvPicPr>
          <p:cNvPr id="4" name="Picture 3" descr="s5.JPG"/>
          <p:cNvPicPr>
            <a:picLocks noChangeAspect="1"/>
          </p:cNvPicPr>
          <p:nvPr/>
        </p:nvPicPr>
        <p:blipFill>
          <a:blip r:embed="rId3" cstate="print"/>
          <a:stretch>
            <a:fillRect/>
          </a:stretch>
        </p:blipFill>
        <p:spPr>
          <a:xfrm>
            <a:off x="285720" y="1634852"/>
            <a:ext cx="4000528" cy="4223040"/>
          </a:xfrm>
          <a:prstGeom prst="rect">
            <a:avLst/>
          </a:prstGeom>
          <a:effectLst>
            <a:glow rad="228600">
              <a:schemeClr val="accent2">
                <a:satMod val="175000"/>
                <a:alpha val="40000"/>
              </a:schemeClr>
            </a:glow>
          </a:effectLst>
        </p:spPr>
      </p:pic>
    </p:spTree>
  </p:cSld>
  <p:clrMapOvr>
    <a:masterClrMapping/>
  </p:clrMapOvr>
  <p:transition spd="med" advTm="15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wd">
                                    <p:tmPct val="10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wd">
                                    <p:tmPct val="10000"/>
                                  </p:iterate>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wd">
                                    <p:tmPct val="10000"/>
                                  </p:iterate>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wd">
                                    <p:tmPct val="10000"/>
                                  </p:iterate>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i="1" dirty="0" smtClean="0">
                <a:solidFill>
                  <a:schemeClr val="tx1">
                    <a:lumMod val="75000"/>
                  </a:schemeClr>
                </a:solidFill>
              </a:rPr>
              <a:t>The Brass Horse...</a:t>
            </a:r>
            <a:endParaRPr lang="en-IN" sz="3200" i="1" dirty="0">
              <a:solidFill>
                <a:schemeClr val="tx1">
                  <a:lumMod val="75000"/>
                </a:schemeClr>
              </a:solidFill>
            </a:endParaRPr>
          </a:p>
        </p:txBody>
      </p:sp>
      <p:sp>
        <p:nvSpPr>
          <p:cNvPr id="3" name="Content Placeholder 2"/>
          <p:cNvSpPr>
            <a:spLocks noGrp="1"/>
          </p:cNvSpPr>
          <p:nvPr>
            <p:ph idx="1"/>
          </p:nvPr>
        </p:nvSpPr>
        <p:spPr>
          <a:xfrm>
            <a:off x="214282" y="1571612"/>
            <a:ext cx="3971924" cy="4857784"/>
          </a:xfrm>
          <a:effectLst>
            <a:glow rad="228600">
              <a:schemeClr val="accent1">
                <a:satMod val="175000"/>
                <a:alpha val="40000"/>
              </a:schemeClr>
            </a:glow>
            <a:outerShdw blurRad="50800" dist="25000" dir="5400000" rotWithShape="0">
              <a:schemeClr val="accent6">
                <a:shade val="30000"/>
                <a:satMod val="150000"/>
                <a:alpha val="38000"/>
              </a:schemeClr>
            </a:outerShdw>
          </a:effectLst>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r>
              <a:rPr lang="en-IN" i="1" dirty="0" smtClean="0">
                <a:solidFill>
                  <a:schemeClr val="tx1">
                    <a:lumMod val="75000"/>
                  </a:schemeClr>
                </a:solidFill>
                <a:latin typeface="Comic Sans MS" pitchFamily="66" charset="0"/>
              </a:rPr>
              <a:t>The brass horse had the magical powers such that when a knob near its ear is turned, and then said the name of the place desired by the king, it will take him there.</a:t>
            </a:r>
          </a:p>
          <a:p>
            <a:r>
              <a:rPr lang="en-IN" i="1" dirty="0" smtClean="0">
                <a:solidFill>
                  <a:schemeClr val="tx1">
                    <a:lumMod val="75000"/>
                  </a:schemeClr>
                </a:solidFill>
                <a:latin typeface="Comic Sans MS" pitchFamily="66" charset="0"/>
              </a:rPr>
              <a:t>It can also bring him back with in a day</a:t>
            </a:r>
          </a:p>
          <a:p>
            <a:r>
              <a:rPr lang="en-IN" i="1" dirty="0" smtClean="0">
                <a:solidFill>
                  <a:schemeClr val="tx1">
                    <a:lumMod val="75000"/>
                  </a:schemeClr>
                </a:solidFill>
                <a:latin typeface="Comic Sans MS" pitchFamily="66" charset="0"/>
              </a:rPr>
              <a:t>If the king wants to rest on the horse’s back he can</a:t>
            </a:r>
            <a:endParaRPr lang="en-IN" i="1" dirty="0">
              <a:solidFill>
                <a:schemeClr val="tx1">
                  <a:lumMod val="75000"/>
                </a:schemeClr>
              </a:solidFill>
              <a:latin typeface="Comic Sans MS" pitchFamily="66" charset="0"/>
            </a:endParaRPr>
          </a:p>
        </p:txBody>
      </p:sp>
      <p:pic>
        <p:nvPicPr>
          <p:cNvPr id="4" name="Picture 3" descr="brass horse.jpg"/>
          <p:cNvPicPr>
            <a:picLocks noChangeAspect="1"/>
          </p:cNvPicPr>
          <p:nvPr/>
        </p:nvPicPr>
        <p:blipFill>
          <a:blip r:embed="rId3" cstate="print"/>
          <a:stretch>
            <a:fillRect/>
          </a:stretch>
        </p:blipFill>
        <p:spPr>
          <a:xfrm>
            <a:off x="4286248" y="1571612"/>
            <a:ext cx="3786214" cy="4786346"/>
          </a:xfrm>
          <a:prstGeom prst="rect">
            <a:avLst/>
          </a:prstGeom>
          <a:effectLst>
            <a:glow rad="228600">
              <a:schemeClr val="accent1">
                <a:satMod val="175000"/>
                <a:alpha val="40000"/>
              </a:schemeClr>
            </a:glow>
          </a:effectLst>
        </p:spPr>
      </p:pic>
    </p:spTree>
  </p:cSld>
  <p:clrMapOvr>
    <a:masterClrMapping/>
  </p:clrMapOvr>
  <p:transition spd="med" advTm="15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300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10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3000"/>
                                  </p:stCondLst>
                                  <p:iterate type="wd">
                                    <p:tmPct val="10000"/>
                                  </p:iterate>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3000"/>
                                  </p:stCondLst>
                                  <p:iterate type="wd">
                                    <p:tmPct val="10000"/>
                                  </p:iterate>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3000"/>
                                  </p:stCondLst>
                                  <p:iterate type="wd">
                                    <p:tmPct val="10000"/>
                                  </p:iterate>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Picture 4" descr="s11.jpg"/>
          <p:cNvPicPr>
            <a:picLocks noChangeAspect="1"/>
          </p:cNvPicPr>
          <p:nvPr/>
        </p:nvPicPr>
        <p:blipFill>
          <a:blip r:embed="rId4" cstate="print"/>
          <a:stretch>
            <a:fillRect/>
          </a:stretch>
        </p:blipFill>
        <p:spPr>
          <a:xfrm>
            <a:off x="0" y="1571612"/>
            <a:ext cx="3810000" cy="4929222"/>
          </a:xfrm>
          <a:prstGeom prst="rect">
            <a:avLst/>
          </a:prstGeom>
          <a:effectLst>
            <a:glow rad="63500">
              <a:schemeClr val="accent1">
                <a:satMod val="175000"/>
                <a:alpha val="40000"/>
              </a:schemeClr>
            </a:glow>
            <a:softEdge rad="635000"/>
          </a:effectLst>
        </p:spPr>
      </p:pic>
      <p:sp>
        <p:nvSpPr>
          <p:cNvPr id="2" name="Title 1"/>
          <p:cNvSpPr>
            <a:spLocks noGrp="1"/>
          </p:cNvSpPr>
          <p:nvPr>
            <p:ph type="title"/>
          </p:nvPr>
        </p:nvSpPr>
        <p:spPr/>
        <p:txBody>
          <a:bodyPr>
            <a:normAutofit/>
          </a:bodyPr>
          <a:lstStyle/>
          <a:p>
            <a:r>
              <a:rPr lang="en-IN" sz="2800" dirty="0" smtClean="0">
                <a:latin typeface="Rage Italic" pitchFamily="66" charset="0"/>
              </a:rPr>
              <a:t>The sword...</a:t>
            </a:r>
            <a:endParaRPr lang="en-IN" sz="2800" dirty="0">
              <a:latin typeface="Rage Italic" pitchFamily="66" charset="0"/>
            </a:endParaRPr>
          </a:p>
        </p:txBody>
      </p:sp>
      <p:sp>
        <p:nvSpPr>
          <p:cNvPr id="3" name="Content Placeholder 2"/>
          <p:cNvSpPr>
            <a:spLocks noGrp="1"/>
          </p:cNvSpPr>
          <p:nvPr>
            <p:ph idx="1"/>
          </p:nvPr>
        </p:nvSpPr>
        <p:spPr>
          <a:xfrm>
            <a:off x="4143372" y="1609416"/>
            <a:ext cx="3552828" cy="4846320"/>
          </a:xfrm>
          <a:effectLst>
            <a:glow rad="228600">
              <a:schemeClr val="accent1">
                <a:satMod val="175000"/>
                <a:alpha val="40000"/>
              </a:schemeClr>
            </a:glow>
          </a:effectLst>
        </p:spPr>
        <p:style>
          <a:lnRef idx="0">
            <a:scrgbClr r="0" g="0" b="0"/>
          </a:lnRef>
          <a:fillRef idx="1003">
            <a:schemeClr val="lt1"/>
          </a:fillRef>
          <a:effectRef idx="0">
            <a:scrgbClr r="0" g="0" b="0"/>
          </a:effectRef>
          <a:fontRef idx="major"/>
        </p:style>
        <p:txBody>
          <a:bodyPr>
            <a:normAutofit fontScale="85000" lnSpcReduction="20000"/>
          </a:bodyPr>
          <a:lstStyle/>
          <a:p>
            <a:pPr>
              <a:buBlip>
                <a:blip r:embed="rId5"/>
              </a:buBlip>
            </a:pPr>
            <a:r>
              <a:rPr lang="en-IN" b="1" i="1" spc="300" dirty="0" smtClean="0">
                <a:latin typeface="Bradley Hand ITC" pitchFamily="66" charset="0"/>
              </a:rPr>
              <a:t>The sword had the  power that it could cut any man though he is wearing an armour as thick as an oak.</a:t>
            </a:r>
          </a:p>
          <a:p>
            <a:pPr>
              <a:buBlip>
                <a:blip r:embed="rId5"/>
              </a:buBlip>
            </a:pPr>
            <a:r>
              <a:rPr lang="en-IN" b="1" i="1" spc="300" dirty="0" smtClean="0">
                <a:latin typeface="Bradley Hand ITC" pitchFamily="66" charset="0"/>
              </a:rPr>
              <a:t>The wound created by this sword can not be healed by anything</a:t>
            </a:r>
          </a:p>
          <a:p>
            <a:pPr>
              <a:buBlip>
                <a:blip r:embed="rId5"/>
              </a:buBlip>
            </a:pPr>
            <a:r>
              <a:rPr lang="en-IN" b="1" i="1" spc="300" dirty="0" smtClean="0">
                <a:latin typeface="Bradley Hand ITC" pitchFamily="66" charset="0"/>
              </a:rPr>
              <a:t>But if the king desires to heal the wound of that man he just has to pass the sword through that wound.</a:t>
            </a:r>
            <a:endParaRPr lang="en-IN" b="1" i="1" spc="300" dirty="0">
              <a:latin typeface="Bradley Hand ITC" pitchFamily="66" charset="0"/>
            </a:endParaRPr>
          </a:p>
        </p:txBody>
      </p:sp>
    </p:spTree>
  </p:cSld>
  <p:clrMapOvr>
    <a:overrideClrMapping bg1="lt1" tx1="dk1" bg2="lt2" tx2="dk2" accent1="accent1" accent2="accent2" accent3="accent3" accent4="accent4" accent5="accent5" accent6="accent6" hlink="hlink" folHlink="folHlink"/>
  </p:clrMapOvr>
  <p:transition spd="med" advTm="15000">
    <p:fad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1000"/>
                                  </p:stCondLst>
                                  <p:childTnLst>
                                    <p:set>
                                      <p:cBhvr>
                                        <p:cTn id="17" dur="1" fill="hold">
                                          <p:stCondLst>
                                            <p:cond delay="0"/>
                                          </p:stCondLst>
                                        </p:cTn>
                                        <p:tgtEl>
                                          <p:spTgt spid="3">
                                            <p:bg/>
                                          </p:spTgt>
                                        </p:tgtEl>
                                        <p:attrNameLst>
                                          <p:attrName>style.visibility</p:attrName>
                                        </p:attrNameLst>
                                      </p:cBhvr>
                                      <p:to>
                                        <p:strVal val="visible"/>
                                      </p:to>
                                    </p:set>
                                    <p:anim to="" calcmode="lin" valueType="num">
                                      <p:cBhvr>
                                        <p:cTn id="18" dur="1" fill="hold"/>
                                        <p:tgtEl>
                                          <p:spTgt spid="3">
                                            <p:bg/>
                                          </p:spTgt>
                                        </p:tgtEl>
                                        <p:attrNameLst>
                                          <p:attrName/>
                                        </p:attrNameLst>
                                      </p:cBhvr>
                                    </p:anim>
                                  </p:childTnLst>
                                </p:cTn>
                              </p:par>
                            </p:childTnLst>
                          </p:cTn>
                        </p:par>
                        <p:par>
                          <p:cTn id="19" fill="hold">
                            <p:stCondLst>
                              <p:cond delay="1000"/>
                            </p:stCondLst>
                            <p:childTnLst>
                              <p:par>
                                <p:cTn id="20" presetID="24" presetClass="entr" presetSubtype="0" fill="hold" grpId="0" nodeType="afterEffect">
                                  <p:stCondLst>
                                    <p:cond delay="0"/>
                                  </p:stCondLst>
                                  <p:iterate type="wd">
                                    <p:tmAbs val="2500"/>
                                  </p:iterate>
                                  <p:childTnLst>
                                    <p:set>
                                      <p:cBhvr>
                                        <p:cTn id="21" dur="1" fill="hold">
                                          <p:stCondLst>
                                            <p:cond delay="0"/>
                                          </p:stCondLst>
                                        </p:cTn>
                                        <p:tgtEl>
                                          <p:spTgt spid="3">
                                            <p:txEl>
                                              <p:pRg st="0" end="0"/>
                                            </p:txEl>
                                          </p:spTgt>
                                        </p:tgtEl>
                                        <p:attrNameLst>
                                          <p:attrName>style.visibility</p:attrName>
                                        </p:attrNameLst>
                                      </p:cBhvr>
                                      <p:to>
                                        <p:strVal val="visible"/>
                                      </p:to>
                                    </p:set>
                                    <p:anim to="" calcmode="lin" valueType="num">
                                      <p:cBhvr>
                                        <p:cTn id="22" dur="1" fill="hold"/>
                                        <p:tgtEl>
                                          <p:spTgt spid="3">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6000"/>
                                  </p:stCondLst>
                                  <p:iterate type="wd">
                                    <p:tmAbs val="3100"/>
                                  </p:iterate>
                                  <p:childTnLst>
                                    <p:set>
                                      <p:cBhvr>
                                        <p:cTn id="26" dur="1" fill="hold">
                                          <p:stCondLst>
                                            <p:cond delay="0"/>
                                          </p:stCondLst>
                                        </p:cTn>
                                        <p:tgtEl>
                                          <p:spTgt spid="3">
                                            <p:txEl>
                                              <p:pRg st="1" end="1"/>
                                            </p:txEl>
                                          </p:spTgt>
                                        </p:tgtEl>
                                        <p:attrNameLst>
                                          <p:attrName>style.visibility</p:attrName>
                                        </p:attrNameLst>
                                      </p:cBhvr>
                                      <p:to>
                                        <p:strVal val="visible"/>
                                      </p:to>
                                    </p:set>
                                    <p:anim to="" calcmode="lin" valueType="num">
                                      <p:cBhvr>
                                        <p:cTn id="27" dur="1" fill="hold"/>
                                        <p:tgtEl>
                                          <p:spTgt spid="3">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1400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up)">
                                      <p:cBhvr>
                                        <p:cTn id="32" dur="5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nchor="b">
            <a:normAutofit/>
          </a:bodyPr>
          <a:lstStyle/>
          <a:p>
            <a:r>
              <a:rPr lang="en-IN" sz="2800" dirty="0" smtClean="0"/>
              <a:t>The Mirror...</a:t>
            </a:r>
            <a:endParaRPr lang="en-IN" sz="2800" dirty="0"/>
          </a:p>
        </p:txBody>
      </p:sp>
      <p:sp>
        <p:nvSpPr>
          <p:cNvPr id="3" name="Content Placeholder 2"/>
          <p:cNvSpPr>
            <a:spLocks noGrp="1"/>
          </p:cNvSpPr>
          <p:nvPr>
            <p:ph idx="1"/>
          </p:nvPr>
        </p:nvSpPr>
        <p:spPr>
          <a:xfrm>
            <a:off x="457200" y="1882808"/>
            <a:ext cx="4186238" cy="4572000"/>
          </a:xfrm>
          <a:solidFill>
            <a:srgbClr val="A2F33F"/>
          </a:solidFill>
          <a:effectLst>
            <a:glow rad="228600">
              <a:schemeClr val="accent5">
                <a:satMod val="175000"/>
                <a:alpha val="40000"/>
              </a:schemeClr>
            </a:glow>
          </a:effectLst>
        </p:spPr>
        <p:txBody>
          <a:bodyPr>
            <a:normAutofit/>
          </a:bodyPr>
          <a:lstStyle/>
          <a:p>
            <a:r>
              <a:rPr lang="en-IN" sz="2800" i="1" dirty="0" smtClean="0">
                <a:latin typeface="Berylium" pitchFamily="2" charset="0"/>
              </a:rPr>
              <a:t>The mirror had the power to show the faithfulness of man.</a:t>
            </a:r>
          </a:p>
          <a:p>
            <a:r>
              <a:rPr lang="en-IN" sz="2800" i="1" dirty="0" smtClean="0">
                <a:latin typeface="Berylium" pitchFamily="2" charset="0"/>
              </a:rPr>
              <a:t>It was specially designed for women</a:t>
            </a:r>
          </a:p>
          <a:p>
            <a:r>
              <a:rPr lang="en-IN" sz="2800" i="1" dirty="0" smtClean="0">
                <a:latin typeface="Berylium" pitchFamily="2" charset="0"/>
              </a:rPr>
              <a:t>A woman can see whether the man was faithful with her or not.</a:t>
            </a:r>
            <a:endParaRPr lang="en-IN" sz="2800" i="1" dirty="0">
              <a:latin typeface="Berylium" pitchFamily="2" charset="0"/>
            </a:endParaRPr>
          </a:p>
        </p:txBody>
      </p:sp>
      <p:pic>
        <p:nvPicPr>
          <p:cNvPr id="5" name="Picture 4" descr="Pewter-Hand-Mirror.jpg"/>
          <p:cNvPicPr>
            <a:picLocks noChangeAspect="1"/>
          </p:cNvPicPr>
          <p:nvPr/>
        </p:nvPicPr>
        <p:blipFill>
          <a:blip r:embed="rId3" cstate="print"/>
          <a:stretch>
            <a:fillRect/>
          </a:stretch>
        </p:blipFill>
        <p:spPr>
          <a:xfrm>
            <a:off x="4857752" y="1928802"/>
            <a:ext cx="3786214" cy="4500594"/>
          </a:xfrm>
          <a:prstGeom prst="rect">
            <a:avLst/>
          </a:prstGeom>
          <a:effectLst>
            <a:glow rad="228600">
              <a:schemeClr val="accent5">
                <a:satMod val="175000"/>
                <a:alpha val="40000"/>
              </a:schemeClr>
            </a:glow>
          </a:effectLst>
        </p:spPr>
      </p:pic>
    </p:spTree>
  </p:cSld>
  <p:clrMapOvr>
    <a:masterClrMapping/>
  </p:clrMapOvr>
  <p:transition spd="med" advTm="15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2500"/>
                                  </p:stCondLst>
                                  <p:iterate type="lt">
                                    <p:tmPct val="5000"/>
                                  </p:iterate>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strips(downRight)">
                                      <p:cBhvr>
                                        <p:cTn id="17" dur="1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1000"/>
                                  </p:stCondLst>
                                  <p:iterate type="lt">
                                    <p:tmPct val="6000"/>
                                  </p:iterate>
                                  <p:childTnLst>
                                    <p:set>
                                      <p:cBhvr>
                                        <p:cTn id="21" dur="1" fill="hold">
                                          <p:stCondLst>
                                            <p:cond delay="0"/>
                                          </p:stCondLst>
                                        </p:cTn>
                                        <p:tgtEl>
                                          <p:spTgt spid="3">
                                            <p:txEl>
                                              <p:pRg st="0" end="0"/>
                                            </p:txEl>
                                          </p:spTgt>
                                        </p:tgtEl>
                                        <p:attrNameLst>
                                          <p:attrName>style.visibility</p:attrName>
                                        </p:attrNameLst>
                                      </p:cBhvr>
                                      <p:to>
                                        <p:strVal val="visible"/>
                                      </p:to>
                                    </p:set>
                                    <p:animEffect transition="in" filter="strips(downRight)">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1000"/>
                                  </p:stCondLst>
                                  <p:iterate type="lt">
                                    <p:tmPct val="6000"/>
                                  </p:iterate>
                                  <p:childTnLst>
                                    <p:set>
                                      <p:cBhvr>
                                        <p:cTn id="26" dur="1" fill="hold">
                                          <p:stCondLst>
                                            <p:cond delay="0"/>
                                          </p:stCondLst>
                                        </p:cTn>
                                        <p:tgtEl>
                                          <p:spTgt spid="3">
                                            <p:txEl>
                                              <p:pRg st="1" end="1"/>
                                            </p:txEl>
                                          </p:spTgt>
                                        </p:tgtEl>
                                        <p:attrNameLst>
                                          <p:attrName>style.visibility</p:attrName>
                                        </p:attrNameLst>
                                      </p:cBhvr>
                                      <p:to>
                                        <p:strVal val="visible"/>
                                      </p:to>
                                    </p:set>
                                    <p:animEffect transition="in" filter="strips(downRight)">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1000"/>
                                  </p:stCondLst>
                                  <p:iterate type="lt">
                                    <p:tmPct val="6000"/>
                                  </p:iterate>
                                  <p:childTnLst>
                                    <p:set>
                                      <p:cBhvr>
                                        <p:cTn id="31" dur="1" fill="hold">
                                          <p:stCondLst>
                                            <p:cond delay="0"/>
                                          </p:stCondLst>
                                        </p:cTn>
                                        <p:tgtEl>
                                          <p:spTgt spid="3">
                                            <p:txEl>
                                              <p:pRg st="2" end="2"/>
                                            </p:txEl>
                                          </p:spTgt>
                                        </p:tgtEl>
                                        <p:attrNameLst>
                                          <p:attrName>style.visibility</p:attrName>
                                        </p:attrNameLst>
                                      </p:cBhvr>
                                      <p:to>
                                        <p:strVal val="visible"/>
                                      </p:to>
                                    </p:set>
                                    <p:animEffect transition="in" filter="strips(downRight)">
                                      <p:cBhvr>
                                        <p:cTn id="3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ulent">
  <a:themeElements>
    <a:clrScheme name="Custom 3">
      <a:dk1>
        <a:srgbClr val="002060"/>
      </a:dk1>
      <a:lt1>
        <a:srgbClr val="00B050"/>
      </a:lt1>
      <a:dk2>
        <a:srgbClr val="FDAF13"/>
      </a:dk2>
      <a:lt2>
        <a:srgbClr val="FFFF00"/>
      </a:lt2>
      <a:accent1>
        <a:srgbClr val="874296"/>
      </a:accent1>
      <a:accent2>
        <a:srgbClr val="B83D68"/>
      </a:accent2>
      <a:accent3>
        <a:srgbClr val="E2A7C8"/>
      </a:accent3>
      <a:accent4>
        <a:srgbClr val="D487C4"/>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Verve">
  <a:themeElements>
    <a:clrScheme name="Custom 1">
      <a:dk1>
        <a:srgbClr val="C58C00"/>
      </a:dk1>
      <a:lt1>
        <a:srgbClr val="E07B7C"/>
      </a:lt1>
      <a:dk2>
        <a:srgbClr val="BDE296"/>
      </a:dk2>
      <a:lt2>
        <a:srgbClr val="B1DAE4"/>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7EC2D3"/>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2">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Apex">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Foundry">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7.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8.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uhi's Fav">
      <a:majorFont>
        <a:latin typeface="Algerian"/>
        <a:ea typeface=""/>
        <a:cs typeface=""/>
      </a:majorFont>
      <a:minorFont>
        <a:latin typeface="Monotype Corsiva"/>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s2">
      <a:majorFont>
        <a:latin typeface="Amienne"/>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768</TotalTime>
  <Words>554</Words>
  <Application>Microsoft Office PowerPoint</Application>
  <PresentationFormat>On-screen Show (4:3)</PresentationFormat>
  <Paragraphs>58</Paragraphs>
  <Slides>16</Slides>
  <Notes>1</Notes>
  <HiddenSlides>0</HiddenSlides>
  <MMClips>0</MMClips>
  <ScaleCrop>false</ScaleCrop>
  <HeadingPairs>
    <vt:vector size="4" baseType="variant">
      <vt:variant>
        <vt:lpstr>Theme</vt:lpstr>
      </vt:variant>
      <vt:variant>
        <vt:i4>9</vt:i4>
      </vt:variant>
      <vt:variant>
        <vt:lpstr>Slide Titles</vt:lpstr>
      </vt:variant>
      <vt:variant>
        <vt:i4>16</vt:i4>
      </vt:variant>
    </vt:vector>
  </HeadingPairs>
  <TitlesOfParts>
    <vt:vector size="25" baseType="lpstr">
      <vt:lpstr>1_Flow</vt:lpstr>
      <vt:lpstr>Opulent</vt:lpstr>
      <vt:lpstr>Verve</vt:lpstr>
      <vt:lpstr>Solstice</vt:lpstr>
      <vt:lpstr>Apex</vt:lpstr>
      <vt:lpstr>Foundry</vt:lpstr>
      <vt:lpstr>Paper</vt:lpstr>
      <vt:lpstr>Oriel</vt:lpstr>
      <vt:lpstr>Office Theme</vt:lpstr>
      <vt:lpstr>-- By Geoffrey Chaucer</vt:lpstr>
      <vt:lpstr>The Squire</vt:lpstr>
      <vt:lpstr>Introduction:</vt:lpstr>
      <vt:lpstr>The tale begins...</vt:lpstr>
      <vt:lpstr>Ides of March....</vt:lpstr>
      <vt:lpstr>Knight ...</vt:lpstr>
      <vt:lpstr>The Brass Horse...</vt:lpstr>
      <vt:lpstr>The sword...</vt:lpstr>
      <vt:lpstr>The Mirror...</vt:lpstr>
      <vt:lpstr>The Magic Ring...</vt:lpstr>
      <vt:lpstr>Next day...</vt:lpstr>
      <vt:lpstr>The Falcon...</vt:lpstr>
      <vt:lpstr>The Falcon’s tale...</vt:lpstr>
      <vt:lpstr>At last...</vt:lpstr>
      <vt:lpstr>Squire...</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jjattisso</cp:lastModifiedBy>
  <cp:revision>72</cp:revision>
  <dcterms:created xsi:type="dcterms:W3CDTF">2012-12-12T01:52:50Z</dcterms:created>
  <dcterms:modified xsi:type="dcterms:W3CDTF">2012-12-21T14:52:02Z</dcterms:modified>
</cp:coreProperties>
</file>