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8" r:id="rId5"/>
    <p:sldId id="262" r:id="rId6"/>
    <p:sldId id="261" r:id="rId7"/>
    <p:sldId id="258" r:id="rId8"/>
    <p:sldId id="272" r:id="rId9"/>
    <p:sldId id="273"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94660"/>
  </p:normalViewPr>
  <p:slideViewPr>
    <p:cSldViewPr>
      <p:cViewPr varScale="1">
        <p:scale>
          <a:sx n="72" d="100"/>
          <a:sy n="72" d="100"/>
        </p:scale>
        <p:origin x="-111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CA995-304D-4669-B4BC-C9685698A69B}" type="datetimeFigureOut">
              <a:rPr lang="en-US" smtClean="0"/>
              <a:pPr/>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4AF32-D53C-4605-A097-309A11FC40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CA995-304D-4669-B4BC-C9685698A69B}" type="datetimeFigureOut">
              <a:rPr lang="en-US" smtClean="0"/>
              <a:pPr/>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4AF32-D53C-4605-A097-309A11FC40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CA995-304D-4669-B4BC-C9685698A69B}" type="datetimeFigureOut">
              <a:rPr lang="en-US" smtClean="0"/>
              <a:pPr/>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4AF32-D53C-4605-A097-309A11FC40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CA995-304D-4669-B4BC-C9685698A69B}" type="datetimeFigureOut">
              <a:rPr lang="en-US" smtClean="0"/>
              <a:pPr/>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4AF32-D53C-4605-A097-309A11FC40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CA995-304D-4669-B4BC-C9685698A69B}" type="datetimeFigureOut">
              <a:rPr lang="en-US" smtClean="0"/>
              <a:pPr/>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4AF32-D53C-4605-A097-309A11FC40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CA995-304D-4669-B4BC-C9685698A69B}" type="datetimeFigureOut">
              <a:rPr lang="en-US" smtClean="0"/>
              <a:pPr/>
              <a:t>12/16/2012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4AF32-D53C-4605-A097-309A11FC40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CA995-304D-4669-B4BC-C9685698A69B}" type="datetimeFigureOut">
              <a:rPr lang="en-US" smtClean="0"/>
              <a:pPr/>
              <a:t>12/16/2012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94AF32-D53C-4605-A097-309A11FC40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CA995-304D-4669-B4BC-C9685698A69B}" type="datetimeFigureOut">
              <a:rPr lang="en-US" smtClean="0"/>
              <a:pPr/>
              <a:t>12/16/2012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94AF32-D53C-4605-A097-309A11FC40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CA995-304D-4669-B4BC-C9685698A69B}" type="datetimeFigureOut">
              <a:rPr lang="en-US" smtClean="0"/>
              <a:pPr/>
              <a:t>12/16/2012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94AF32-D53C-4605-A097-309A11FC40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CA995-304D-4669-B4BC-C9685698A69B}" type="datetimeFigureOut">
              <a:rPr lang="en-US" smtClean="0"/>
              <a:pPr/>
              <a:t>12/16/2012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4AF32-D53C-4605-A097-309A11FC40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CA995-304D-4669-B4BC-C9685698A69B}" type="datetimeFigureOut">
              <a:rPr lang="en-US" smtClean="0"/>
              <a:pPr/>
              <a:t>12/16/2012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4AF32-D53C-4605-A097-309A11FC40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CA995-304D-4669-B4BC-C9685698A69B}" type="datetimeFigureOut">
              <a:rPr lang="en-US" smtClean="0"/>
              <a:pPr/>
              <a:t>12/16/2012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4AF32-D53C-4605-A097-309A11FC40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ird-flu-1[1].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p:txBody>
          <a:bodyPr>
            <a:normAutofit/>
          </a:bodyPr>
          <a:lstStyle/>
          <a:p>
            <a:r>
              <a:rPr lang="en-US" sz="6600" b="1" dirty="0" smtClean="0">
                <a:solidFill>
                  <a:schemeClr val="bg2"/>
                </a:solidFill>
                <a:latin typeface="Algerian" pitchFamily="82" charset="0"/>
              </a:rPr>
              <a:t>Bird Flu  </a:t>
            </a:r>
            <a:endParaRPr lang="en-US" sz="6600" dirty="0">
              <a:solidFill>
                <a:schemeClr val="bg2"/>
              </a:solidFill>
              <a:latin typeface="Algerian" pitchFamily="82" charset="0"/>
            </a:endParaRPr>
          </a:p>
        </p:txBody>
      </p:sp>
      <p:sp>
        <p:nvSpPr>
          <p:cNvPr id="3" name="Subtitle 2"/>
          <p:cNvSpPr>
            <a:spLocks noGrp="1"/>
          </p:cNvSpPr>
          <p:nvPr>
            <p:ph type="subTitle" idx="1"/>
          </p:nvPr>
        </p:nvSpPr>
        <p:spPr/>
        <p:txBody>
          <a:bodyPr>
            <a:normAutofit/>
          </a:bodyPr>
          <a:lstStyle/>
          <a:p>
            <a:r>
              <a:rPr lang="en-US" sz="4400" dirty="0" smtClean="0">
                <a:solidFill>
                  <a:srgbClr val="0070C0"/>
                </a:solidFill>
              </a:rPr>
              <a:t>Mirna kambar </a:t>
            </a:r>
            <a:endParaRPr lang="en-US" sz="4400"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VIETNAM_-_nuovo_ceppo_bird_flu_ok.jpg"/>
          <p:cNvPicPr>
            <a:picLocks noChangeAspect="1" noChangeArrowheads="1"/>
          </p:cNvPicPr>
          <p:nvPr/>
        </p:nvPicPr>
        <p:blipFill>
          <a:blip r:embed="rId2"/>
          <a:srcRect/>
          <a:stretch>
            <a:fillRect/>
          </a:stretch>
        </p:blipFill>
        <p:spPr bwMode="auto">
          <a:xfrm>
            <a:off x="0" y="0"/>
            <a:ext cx="9143999"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3008313" cy="596900"/>
          </a:xfrm>
        </p:spPr>
        <p:txBody>
          <a:bodyPr>
            <a:noAutofit/>
          </a:bodyPr>
          <a:lstStyle/>
          <a:p>
            <a:pPr algn="ctr"/>
            <a:r>
              <a:rPr lang="en-US" sz="2400" u="sng" dirty="0" smtClean="0">
                <a:solidFill>
                  <a:srgbClr val="0070C0"/>
                </a:solidFill>
              </a:rPr>
              <a:t>where they came from ?</a:t>
            </a:r>
            <a:endParaRPr lang="en-US" sz="2400" dirty="0"/>
          </a:p>
        </p:txBody>
      </p:sp>
      <p:sp>
        <p:nvSpPr>
          <p:cNvPr id="4" name="Text Placeholder 3"/>
          <p:cNvSpPr>
            <a:spLocks noGrp="1"/>
          </p:cNvSpPr>
          <p:nvPr>
            <p:ph type="body" sz="half" idx="2"/>
          </p:nvPr>
        </p:nvSpPr>
        <p:spPr>
          <a:xfrm>
            <a:off x="304800" y="1752600"/>
            <a:ext cx="3008313" cy="2468563"/>
          </a:xfrm>
        </p:spPr>
        <p:txBody>
          <a:bodyPr>
            <a:normAutofit lnSpcReduction="10000"/>
          </a:bodyPr>
          <a:lstStyle/>
          <a:p>
            <a:pPr algn="ctr"/>
            <a:endParaRPr lang="en-US" dirty="0" smtClean="0"/>
          </a:p>
          <a:p>
            <a:pPr algn="ctr"/>
            <a:endParaRPr lang="en-US" dirty="0" smtClean="0"/>
          </a:p>
          <a:p>
            <a:pPr algn="ctr"/>
            <a:r>
              <a:rPr lang="en-US" sz="4000" b="1" dirty="0" smtClean="0"/>
              <a:t>They came from Hong Kong in 1997</a:t>
            </a:r>
          </a:p>
          <a:p>
            <a:pPr algn="ctr"/>
            <a:endParaRPr lang="en-US" dirty="0" smtClean="0"/>
          </a:p>
          <a:p>
            <a:endParaRPr lang="en-US" dirty="0"/>
          </a:p>
        </p:txBody>
      </p:sp>
      <p:pic>
        <p:nvPicPr>
          <p:cNvPr id="5" name="Content Placeholder 4" descr="bird-flu.jpg"/>
          <p:cNvPicPr>
            <a:picLocks noGrp="1" noChangeAspect="1"/>
          </p:cNvPicPr>
          <p:nvPr>
            <p:ph idx="1"/>
          </p:nvPr>
        </p:nvPicPr>
        <p:blipFill>
          <a:blip r:embed="rId2" cstate="print"/>
          <a:stretch>
            <a:fillRect/>
          </a:stretch>
        </p:blipFill>
        <p:spPr>
          <a:xfrm>
            <a:off x="3581400" y="0"/>
            <a:ext cx="5562599" cy="6858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143000"/>
            <a:ext cx="45719" cy="121918"/>
          </a:xfrm>
        </p:spPr>
        <p:txBody>
          <a:bodyPr>
            <a:normAutofit fontScale="90000"/>
          </a:bodyPr>
          <a:lstStyle/>
          <a:p>
            <a:r>
              <a:rPr lang="en-US" dirty="0" smtClean="0"/>
              <a:t> </a:t>
            </a:r>
            <a:endParaRPr lang="en-US" dirty="0"/>
          </a:p>
        </p:txBody>
      </p:sp>
      <p:pic>
        <p:nvPicPr>
          <p:cNvPr id="4" name="Content Placeholder 3" descr="untitled.bmp"/>
          <p:cNvPicPr>
            <a:picLocks noGrp="1" noChangeAspect="1"/>
          </p:cNvPicPr>
          <p:nvPr>
            <p:ph idx="1"/>
          </p:nvPr>
        </p:nvPicPr>
        <p:blipFill>
          <a:blip r:embed="rId2" cstate="print"/>
          <a:stretch>
            <a:fillRect/>
          </a:stretch>
        </p:blipFill>
        <p:spPr>
          <a:xfrm>
            <a:off x="1" y="0"/>
            <a:ext cx="9144000" cy="6858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Autofit/>
          </a:bodyPr>
          <a:lstStyle/>
          <a:p>
            <a:r>
              <a:rPr lang="en-US" sz="4000" dirty="0" smtClean="0">
                <a:solidFill>
                  <a:srgbClr val="0070C0"/>
                </a:solidFill>
                <a:latin typeface="Algerian" pitchFamily="82" charset="0"/>
              </a:rPr>
              <a:t>how the bird flu spread to other countries?</a:t>
            </a:r>
            <a:endParaRPr lang="en-US" sz="4000" dirty="0">
              <a:solidFill>
                <a:srgbClr val="0070C0"/>
              </a:solidFill>
              <a:latin typeface="Algerian" pitchFamily="82" charset="0"/>
            </a:endParaRPr>
          </a:p>
        </p:txBody>
      </p:sp>
      <p:sp>
        <p:nvSpPr>
          <p:cNvPr id="3" name="Content Placeholder 2"/>
          <p:cNvSpPr>
            <a:spLocks noGrp="1"/>
          </p:cNvSpPr>
          <p:nvPr>
            <p:ph sz="half" idx="1"/>
          </p:nvPr>
        </p:nvSpPr>
        <p:spPr/>
        <p:txBody>
          <a:bodyPr/>
          <a:lstStyle/>
          <a:p>
            <a:pPr algn="ctr"/>
            <a:endParaRPr lang="en-US" dirty="0" smtClean="0"/>
          </a:p>
          <a:p>
            <a:pPr algn="ctr"/>
            <a:endParaRPr lang="en-US" dirty="0"/>
          </a:p>
          <a:p>
            <a:pPr algn="ctr"/>
            <a:endParaRPr lang="en-US" dirty="0" smtClean="0"/>
          </a:p>
          <a:p>
            <a:pPr algn="ctr"/>
            <a:r>
              <a:rPr lang="en-US" dirty="0" smtClean="0"/>
              <a:t>the bird flu virus has spread to birds in countries in Asia, Africa and Europe.</a:t>
            </a:r>
            <a:endParaRPr lang="en-US" dirty="0"/>
          </a:p>
        </p:txBody>
      </p:sp>
      <p:pic>
        <p:nvPicPr>
          <p:cNvPr id="5" name="Content Placeholder 4" descr="bird-flu-map.jpg"/>
          <p:cNvPicPr>
            <a:picLocks noGrp="1" noChangeAspect="1"/>
          </p:cNvPicPr>
          <p:nvPr>
            <p:ph sz="half" idx="2"/>
          </p:nvPr>
        </p:nvPicPr>
        <p:blipFill>
          <a:blip r:embed="rId2" cstate="print"/>
          <a:stretch>
            <a:fillRect/>
          </a:stretch>
        </p:blipFill>
        <p:spPr>
          <a:xfrm>
            <a:off x="4648200" y="1371600"/>
            <a:ext cx="4495800" cy="5486399"/>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dirty="0" smtClean="0">
                <a:solidFill>
                  <a:srgbClr val="0070C0"/>
                </a:solidFill>
              </a:rPr>
              <a:t>How did it happen?</a:t>
            </a:r>
            <a:endParaRPr lang="en-US" dirty="0">
              <a:solidFill>
                <a:srgbClr val="0070C0"/>
              </a:solidFill>
            </a:endParaRPr>
          </a:p>
        </p:txBody>
      </p:sp>
      <p:sp>
        <p:nvSpPr>
          <p:cNvPr id="3" name="Content Placeholder 2"/>
          <p:cNvSpPr>
            <a:spLocks noGrp="1"/>
          </p:cNvSpPr>
          <p:nvPr>
            <p:ph sz="half" idx="1"/>
          </p:nvPr>
        </p:nvSpPr>
        <p:spPr>
          <a:xfrm>
            <a:off x="457200" y="1600200"/>
            <a:ext cx="4038600" cy="5257800"/>
          </a:xfrm>
        </p:spPr>
        <p:txBody>
          <a:bodyPr>
            <a:normAutofit/>
          </a:bodyPr>
          <a:lstStyle/>
          <a:p>
            <a:r>
              <a:rPr lang="en-US" dirty="0" smtClean="0"/>
              <a:t>Birds, just like people, get the flu. Bird flu viruses infect birds, including chickens, other poultry and wild birds such as ducks. Most bird flu viruses can only infect other birds. However, bird flu can pose health risks to people.</a:t>
            </a:r>
            <a:endParaRPr lang="en-US" dirty="0"/>
          </a:p>
        </p:txBody>
      </p:sp>
      <p:pic>
        <p:nvPicPr>
          <p:cNvPr id="5" name="Content Placeholder 4" descr="BIRD-FLU-reassort.jpg"/>
          <p:cNvPicPr>
            <a:picLocks noGrp="1" noChangeAspect="1"/>
          </p:cNvPicPr>
          <p:nvPr>
            <p:ph sz="half" idx="2"/>
          </p:nvPr>
        </p:nvPicPr>
        <p:blipFill>
          <a:blip r:embed="rId2" cstate="print"/>
          <a:stretch>
            <a:fillRect/>
          </a:stretch>
        </p:blipFill>
        <p:spPr>
          <a:xfrm>
            <a:off x="4419600" y="1219200"/>
            <a:ext cx="4724400" cy="56388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60000"/>
                    <a:lumOff val="40000"/>
                  </a:schemeClr>
                </a:solidFill>
              </a:rPr>
              <a:t>outbreak of bird flu</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US" dirty="0" smtClean="0"/>
              <a:t> people who have contact with infected birds can become sick. It may also be possible to catch bird flu by eating poultry that is not well cooked or through contact with a person who has it. Bird flu can make people very sick or even cause death. There is currently no vaccine.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60000"/>
                    <a:lumOff val="40000"/>
                  </a:schemeClr>
                </a:solidFill>
                <a:latin typeface="Algerian" pitchFamily="82" charset="0"/>
              </a:rPr>
              <a:t>Birds</a:t>
            </a:r>
            <a:endParaRPr lang="en-US" dirty="0">
              <a:solidFill>
                <a:schemeClr val="tx2">
                  <a:lumMod val="60000"/>
                  <a:lumOff val="40000"/>
                </a:schemeClr>
              </a:solidFill>
              <a:latin typeface="Algerian" pitchFamily="82" charset="0"/>
            </a:endParaRPr>
          </a:p>
        </p:txBody>
      </p:sp>
      <p:sp>
        <p:nvSpPr>
          <p:cNvPr id="3" name="Content Placeholder 2"/>
          <p:cNvSpPr>
            <a:spLocks noGrp="1"/>
          </p:cNvSpPr>
          <p:nvPr>
            <p:ph idx="1"/>
          </p:nvPr>
        </p:nvSpPr>
        <p:spPr/>
        <p:txBody>
          <a:bodyPr/>
          <a:lstStyle/>
          <a:p>
            <a:r>
              <a:rPr lang="en-US" dirty="0" smtClean="0"/>
              <a:t> just like people, get the flu. Bird flu viruses infect birds, including chickens, other poultry and wild birds such as ducks. Most bird flu viruses can only infect other </a:t>
            </a:r>
            <a:r>
              <a:rPr lang="en-US" dirty="0" smtClean="0"/>
              <a:t>birds.</a:t>
            </a:r>
          </a:p>
          <a:p>
            <a:r>
              <a:rPr lang="en-US" dirty="0" smtClean="0"/>
              <a:t>However</a:t>
            </a:r>
            <a:r>
              <a:rPr lang="en-US" dirty="0" smtClean="0"/>
              <a:t>, bird flu can pose health risks to people. The first case of a bird flu virus infecting a person directly, </a:t>
            </a:r>
            <a:r>
              <a:rPr lang="en-US" dirty="0" smtClean="0"/>
              <a:t>H5N1.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H1N1_versus_H5N1_pathology.png"/>
          <p:cNvPicPr>
            <a:picLocks noChangeAspect="1" noChangeArrowheads="1"/>
          </p:cNvPicPr>
          <p:nvPr/>
        </p:nvPicPr>
        <p:blipFill>
          <a:blip r:embed="rId2"/>
          <a:srcRect/>
          <a:stretch>
            <a:fillRect/>
          </a:stretch>
        </p:blipFill>
        <p:spPr bwMode="auto">
          <a:xfrm>
            <a:off x="0" y="1"/>
            <a:ext cx="914400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bird-flu.jpg"/>
          <p:cNvPicPr>
            <a:picLocks noChangeAspect="1" noChangeArrowheads="1"/>
          </p:cNvPicPr>
          <p:nvPr/>
        </p:nvPicPr>
        <p:blipFill>
          <a:blip r:embed="rId2"/>
          <a:srcRect/>
          <a:stretch>
            <a:fillRect/>
          </a:stretch>
        </p:blipFill>
        <p:spPr bwMode="auto">
          <a:xfrm>
            <a:off x="0" y="0"/>
            <a:ext cx="9144000" cy="686038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222</Words>
  <Application>Microsoft Office PowerPoint</Application>
  <PresentationFormat>On-screen Show (4:3)</PresentationFormat>
  <Paragraphs>19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Bird Flu  </vt:lpstr>
      <vt:lpstr>where they came from ?</vt:lpstr>
      <vt:lpstr> </vt:lpstr>
      <vt:lpstr>how the bird flu spread to other countries?</vt:lpstr>
      <vt:lpstr>How did it happen?</vt:lpstr>
      <vt:lpstr>outbreak of bird flu</vt:lpstr>
      <vt:lpstr>Birds</vt:lpstr>
      <vt:lpstr>Slide 8</vt:lpstr>
      <vt:lpstr>Slide 9</vt:lpstr>
      <vt:lpstr>Slide 10</vt:lpstr>
    </vt:vector>
  </TitlesOfParts>
  <Company>Chicago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Bird Flu  </dc:title>
  <dc:creator>mkambar</dc:creator>
  <cp:lastModifiedBy>SSS</cp:lastModifiedBy>
  <cp:revision>8</cp:revision>
  <dcterms:created xsi:type="dcterms:W3CDTF">2012-12-13T21:50:45Z</dcterms:created>
  <dcterms:modified xsi:type="dcterms:W3CDTF">2012-12-17T05:41:12Z</dcterms:modified>
</cp:coreProperties>
</file>